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y="5175250" cx="9144000"/>
  <p:notesSz cx="6858000" cy="9144000"/>
  <p:embeddedFontLst>
    <p:embeddedFont>
      <p:font typeface="Nunito SemiBold"/>
      <p:regular r:id="rId53"/>
      <p:bold r:id="rId54"/>
      <p:italic r:id="rId55"/>
      <p:boldItalic r:id="rId56"/>
    </p:embeddedFont>
    <p:embeddedFont>
      <p:font typeface="Nunito"/>
      <p:regular r:id="rId57"/>
      <p:bold r:id="rId58"/>
      <p:italic r:id="rId59"/>
      <p:boldItalic r:id="rId60"/>
    </p:embeddedFont>
    <p:embeddedFont>
      <p:font typeface="Poppins Light"/>
      <p:regular r:id="rId61"/>
      <p:bold r:id="rId62"/>
      <p:italic r:id="rId63"/>
      <p:boldItalic r:id="rId64"/>
    </p:embeddedFont>
    <p:embeddedFont>
      <p:font typeface="Gothic A1"/>
      <p:regular r:id="rId65"/>
      <p:bold r:id="rId66"/>
    </p:embeddedFont>
    <p:embeddedFont>
      <p:font typeface="Helvetica Neue"/>
      <p:regular r:id="rId67"/>
      <p:bold r:id="rId68"/>
      <p:italic r:id="rId69"/>
      <p:boldItalic r:id="rId70"/>
    </p:embeddedFont>
    <p:embeddedFont>
      <p:font typeface="Helvetica Neue Light"/>
      <p:regular r:id="rId71"/>
      <p:bold r:id="rId72"/>
      <p:italic r:id="rId73"/>
      <p:boldItalic r:id="rId74"/>
    </p:embeddedFont>
    <p:embeddedFont>
      <p:font typeface="DM Serif Display"/>
      <p:regular r:id="rId75"/>
      <p:italic r:id="rId7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font" Target="fonts/HelveticaNeueLight-italic.fntdata"/><Relationship Id="rId72" Type="http://schemas.openxmlformats.org/officeDocument/2006/relationships/font" Target="fonts/HelveticaNeueLight-bold.fntdata"/><Relationship Id="rId31" Type="http://schemas.openxmlformats.org/officeDocument/2006/relationships/slide" Target="slides/slide26.xml"/><Relationship Id="rId75" Type="http://schemas.openxmlformats.org/officeDocument/2006/relationships/font" Target="fonts/DMSerifDisplay-regular.fntdata"/><Relationship Id="rId30" Type="http://schemas.openxmlformats.org/officeDocument/2006/relationships/slide" Target="slides/slide25.xml"/><Relationship Id="rId74" Type="http://schemas.openxmlformats.org/officeDocument/2006/relationships/font" Target="fonts/HelveticaNeueLight-boldItalic.fntdata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76" Type="http://schemas.openxmlformats.org/officeDocument/2006/relationships/font" Target="fonts/DMSerifDisplay-italic.fntdata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71" Type="http://schemas.openxmlformats.org/officeDocument/2006/relationships/font" Target="fonts/HelveticaNeueLight-regular.fntdata"/><Relationship Id="rId70" Type="http://schemas.openxmlformats.org/officeDocument/2006/relationships/font" Target="fonts/HelveticaNeue-boldItalic.fntdata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PoppinsLight-bold.fntdata"/><Relationship Id="rId61" Type="http://schemas.openxmlformats.org/officeDocument/2006/relationships/font" Target="fonts/PoppinsLight-regular.fntdata"/><Relationship Id="rId20" Type="http://schemas.openxmlformats.org/officeDocument/2006/relationships/slide" Target="slides/slide15.xml"/><Relationship Id="rId64" Type="http://schemas.openxmlformats.org/officeDocument/2006/relationships/font" Target="fonts/PoppinsLight-boldItalic.fntdata"/><Relationship Id="rId63" Type="http://schemas.openxmlformats.org/officeDocument/2006/relationships/font" Target="fonts/PoppinsLight-italic.fntdata"/><Relationship Id="rId22" Type="http://schemas.openxmlformats.org/officeDocument/2006/relationships/slide" Target="slides/slide17.xml"/><Relationship Id="rId66" Type="http://schemas.openxmlformats.org/officeDocument/2006/relationships/font" Target="fonts/GothicA1-bold.fntdata"/><Relationship Id="rId21" Type="http://schemas.openxmlformats.org/officeDocument/2006/relationships/slide" Target="slides/slide16.xml"/><Relationship Id="rId65" Type="http://schemas.openxmlformats.org/officeDocument/2006/relationships/font" Target="fonts/GothicA1-regular.fntdata"/><Relationship Id="rId24" Type="http://schemas.openxmlformats.org/officeDocument/2006/relationships/slide" Target="slides/slide19.xml"/><Relationship Id="rId68" Type="http://schemas.openxmlformats.org/officeDocument/2006/relationships/font" Target="fonts/HelveticaNeue-bold.fntdata"/><Relationship Id="rId23" Type="http://schemas.openxmlformats.org/officeDocument/2006/relationships/slide" Target="slides/slide18.xml"/><Relationship Id="rId67" Type="http://schemas.openxmlformats.org/officeDocument/2006/relationships/font" Target="fonts/HelveticaNeue-regular.fntdata"/><Relationship Id="rId60" Type="http://schemas.openxmlformats.org/officeDocument/2006/relationships/font" Target="fonts/Nunito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HelveticaNeue-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font" Target="fonts/NunitoSemiBold-regular.fntdata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NunitoSemiBold-italic.fntdata"/><Relationship Id="rId10" Type="http://schemas.openxmlformats.org/officeDocument/2006/relationships/slide" Target="slides/slide5.xml"/><Relationship Id="rId54" Type="http://schemas.openxmlformats.org/officeDocument/2006/relationships/font" Target="fonts/NunitoSemiBold-bold.fntdata"/><Relationship Id="rId13" Type="http://schemas.openxmlformats.org/officeDocument/2006/relationships/slide" Target="slides/slide8.xml"/><Relationship Id="rId57" Type="http://schemas.openxmlformats.org/officeDocument/2006/relationships/font" Target="fonts/Nunito-regular.fntdata"/><Relationship Id="rId12" Type="http://schemas.openxmlformats.org/officeDocument/2006/relationships/slide" Target="slides/slide7.xml"/><Relationship Id="rId56" Type="http://schemas.openxmlformats.org/officeDocument/2006/relationships/font" Target="fonts/NunitoSemiBold-boldItalic.fntdata"/><Relationship Id="rId15" Type="http://schemas.openxmlformats.org/officeDocument/2006/relationships/slide" Target="slides/slide10.xml"/><Relationship Id="rId59" Type="http://schemas.openxmlformats.org/officeDocument/2006/relationships/font" Target="fonts/Nunito-italic.fntdata"/><Relationship Id="rId14" Type="http://schemas.openxmlformats.org/officeDocument/2006/relationships/slide" Target="slides/slide9.xml"/><Relationship Id="rId58" Type="http://schemas.openxmlformats.org/officeDocument/2006/relationships/font" Target="fonts/Nunito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7" name="Google Shape;307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4" name="Google Shape;394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6" name="Google Shape;186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9" name="Google Shape;399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Google Shape;411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6" name="Google Shape;41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3" name="Google Shape;423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7" name="Google Shape;46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7" name="Google Shape;477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7" name="Google Shape;497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7" name="Google Shape;50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9" name="Google Shape;519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7" name="Google Shape;527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1" name="Google Shape;551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3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3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7" name="Google Shape;567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3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5" name="Google Shape;575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3" name="Google Shape;583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4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1" name="Google Shape;591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9" name="Google Shape;599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7" name="Google Shape;607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4" name="Google Shape;614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5" name="Google Shape;625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0" name="Google Shape;760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p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5" name="Google Shape;765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e55de30d12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g1e55de30d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2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jpg"/><Relationship Id="rId4" Type="http://schemas.openxmlformats.org/officeDocument/2006/relationships/image" Target="../media/image22.png"/><Relationship Id="rId9" Type="http://schemas.openxmlformats.org/officeDocument/2006/relationships/image" Target="../media/image3.png"/><Relationship Id="rId5" Type="http://schemas.openxmlformats.org/officeDocument/2006/relationships/image" Target="../media/image14.png"/><Relationship Id="rId6" Type="http://schemas.openxmlformats.org/officeDocument/2006/relationships/image" Target="../media/image6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Relationship Id="rId11" Type="http://schemas.openxmlformats.org/officeDocument/2006/relationships/image" Target="../media/image1.png"/><Relationship Id="rId10" Type="http://schemas.openxmlformats.org/officeDocument/2006/relationships/hyperlink" Target="http://drive.google.com/file/d/1jGPjQviO5nqqawdn0aUm_QIMPrBaowWB/view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67.png"/><Relationship Id="rId5" Type="http://schemas.openxmlformats.org/officeDocument/2006/relationships/image" Target="../media/image38.png"/><Relationship Id="rId6" Type="http://schemas.openxmlformats.org/officeDocument/2006/relationships/image" Target="../media/image51.png"/><Relationship Id="rId7" Type="http://schemas.openxmlformats.org/officeDocument/2006/relationships/image" Target="../media/image58.png"/><Relationship Id="rId8" Type="http://schemas.openxmlformats.org/officeDocument/2006/relationships/image" Target="../media/image55.png"/><Relationship Id="rId10" Type="http://schemas.openxmlformats.org/officeDocument/2006/relationships/image" Target="../media/image6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38.png"/><Relationship Id="rId6" Type="http://schemas.openxmlformats.org/officeDocument/2006/relationships/image" Target="../media/image7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48.jpg"/><Relationship Id="rId5" Type="http://schemas.openxmlformats.org/officeDocument/2006/relationships/image" Target="../media/image38.png"/><Relationship Id="rId6" Type="http://schemas.openxmlformats.org/officeDocument/2006/relationships/image" Target="../media/image61.jpg"/><Relationship Id="rId7" Type="http://schemas.openxmlformats.org/officeDocument/2006/relationships/image" Target="../media/image49.jpg"/><Relationship Id="rId8" Type="http://schemas.openxmlformats.org/officeDocument/2006/relationships/image" Target="../media/image57.png"/><Relationship Id="rId11" Type="http://schemas.openxmlformats.org/officeDocument/2006/relationships/image" Target="../media/image59.jpg"/><Relationship Id="rId10" Type="http://schemas.openxmlformats.org/officeDocument/2006/relationships/image" Target="../media/image5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38.png"/><Relationship Id="rId6" Type="http://schemas.openxmlformats.org/officeDocument/2006/relationships/image" Target="../media/image68.png"/><Relationship Id="rId7" Type="http://schemas.openxmlformats.org/officeDocument/2006/relationships/image" Target="../media/image7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png"/><Relationship Id="rId4" Type="http://schemas.openxmlformats.org/officeDocument/2006/relationships/image" Target="../media/image17.png"/><Relationship Id="rId5" Type="http://schemas.openxmlformats.org/officeDocument/2006/relationships/image" Target="../media/image65.png"/><Relationship Id="rId6" Type="http://schemas.openxmlformats.org/officeDocument/2006/relationships/image" Target="../media/image22.png"/><Relationship Id="rId7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hyperlink" Target="http://drive.google.com/file/d/1oZljo67B0G2Bfll264TvVfaSEuTmG93o/view" TargetMode="External"/><Relationship Id="rId6" Type="http://schemas.openxmlformats.org/officeDocument/2006/relationships/image" Target="../media/image5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hyperlink" Target="http://drive.google.com/file/d/1XivIYP6XrUSBKZZDumztffyNTKwIlLMM/view" TargetMode="External"/><Relationship Id="rId6" Type="http://schemas.openxmlformats.org/officeDocument/2006/relationships/image" Target="../media/image5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4.png"/><Relationship Id="rId4" Type="http://schemas.openxmlformats.org/officeDocument/2006/relationships/image" Target="../media/image73.png"/><Relationship Id="rId5" Type="http://schemas.openxmlformats.org/officeDocument/2006/relationships/image" Target="../media/image72.png"/><Relationship Id="rId6" Type="http://schemas.openxmlformats.org/officeDocument/2006/relationships/image" Target="../media/image22.png"/><Relationship Id="rId7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66.jpg"/><Relationship Id="rId6" Type="http://schemas.openxmlformats.org/officeDocument/2006/relationships/image" Target="../media/image37.png"/><Relationship Id="rId7" Type="http://schemas.openxmlformats.org/officeDocument/2006/relationships/image" Target="../media/image12.png"/><Relationship Id="rId8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64.png"/><Relationship Id="rId5" Type="http://schemas.openxmlformats.org/officeDocument/2006/relationships/image" Target="../media/image38.png"/><Relationship Id="rId6" Type="http://schemas.openxmlformats.org/officeDocument/2006/relationships/image" Target="../media/image62.jpg"/><Relationship Id="rId7" Type="http://schemas.openxmlformats.org/officeDocument/2006/relationships/image" Target="../media/image60.png"/><Relationship Id="rId8" Type="http://schemas.openxmlformats.org/officeDocument/2006/relationships/image" Target="../media/image7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://drive.google.com/file/d/1F4u7hupe7u1KmWX_w2sxG-pqBPI6Jpri/view" TargetMode="External"/><Relationship Id="rId4" Type="http://schemas.openxmlformats.org/officeDocument/2006/relationships/image" Target="../media/image83.jpg"/><Relationship Id="rId5" Type="http://schemas.openxmlformats.org/officeDocument/2006/relationships/image" Target="../media/image17.png"/><Relationship Id="rId6" Type="http://schemas.openxmlformats.org/officeDocument/2006/relationships/image" Target="../media/image2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://drive.google.com/file/d/1SCTL5qiAWNDvEa8lIYTANeh8_xQddoAl/view" TargetMode="External"/><Relationship Id="rId4" Type="http://schemas.openxmlformats.org/officeDocument/2006/relationships/image" Target="../media/image69.jpg"/><Relationship Id="rId5" Type="http://schemas.openxmlformats.org/officeDocument/2006/relationships/image" Target="../media/image17.png"/><Relationship Id="rId6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://drive.google.com/file/d/1gn7UPi7CiFbZ3BS-ZiVVVX8jlVTntIyQ/view" TargetMode="External"/><Relationship Id="rId4" Type="http://schemas.openxmlformats.org/officeDocument/2006/relationships/image" Target="../media/image79.jpg"/><Relationship Id="rId5" Type="http://schemas.openxmlformats.org/officeDocument/2006/relationships/image" Target="../media/image17.png"/><Relationship Id="rId6" Type="http://schemas.openxmlformats.org/officeDocument/2006/relationships/image" Target="../media/image2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Relationship Id="rId4" Type="http://schemas.openxmlformats.org/officeDocument/2006/relationships/image" Target="../media/image25.png"/><Relationship Id="rId5" Type="http://schemas.openxmlformats.org/officeDocument/2006/relationships/hyperlink" Target="http://drive.google.com/file/d/1AbUpj8BHpnRcSbBLgCdpi2feDJ0_7Wsp/view" TargetMode="External"/><Relationship Id="rId6" Type="http://schemas.openxmlformats.org/officeDocument/2006/relationships/image" Target="../media/image7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3.png"/><Relationship Id="rId7" Type="http://schemas.openxmlformats.org/officeDocument/2006/relationships/image" Target="../media/image22.png"/><Relationship Id="rId8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7.png"/><Relationship Id="rId4" Type="http://schemas.openxmlformats.org/officeDocument/2006/relationships/image" Target="../media/image25.png"/><Relationship Id="rId5" Type="http://schemas.openxmlformats.org/officeDocument/2006/relationships/image" Target="../media/image22.png"/><Relationship Id="rId6" Type="http://schemas.openxmlformats.org/officeDocument/2006/relationships/image" Target="../media/image14.png"/><Relationship Id="rId7" Type="http://schemas.openxmlformats.org/officeDocument/2006/relationships/hyperlink" Target="http://drive.google.com/file/d/1IkNSqt2ro5qYdFC42bKDQiZGiECI5mKY/view" TargetMode="External"/><Relationship Id="rId8" Type="http://schemas.openxmlformats.org/officeDocument/2006/relationships/image" Target="../media/image75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7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9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94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88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9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hyperlink" Target="http://drive.google.com/file/d/1qO4wcKbqCtPdCI75pxQ0dPUUlrrzx_GN/view" TargetMode="External"/><Relationship Id="rId6" Type="http://schemas.openxmlformats.org/officeDocument/2006/relationships/image" Target="../media/image27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9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92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Relationship Id="rId6" Type="http://schemas.openxmlformats.org/officeDocument/2006/relationships/image" Target="../media/image54.png"/><Relationship Id="rId7" Type="http://schemas.openxmlformats.org/officeDocument/2006/relationships/image" Target="../media/image72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84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84.png"/><Relationship Id="rId4" Type="http://schemas.openxmlformats.org/officeDocument/2006/relationships/image" Target="../media/image22.png"/><Relationship Id="rId5" Type="http://schemas.openxmlformats.org/officeDocument/2006/relationships/image" Target="../media/image14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80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87.png"/><Relationship Id="rId4" Type="http://schemas.openxmlformats.org/officeDocument/2006/relationships/image" Target="../media/image17.png"/><Relationship Id="rId5" Type="http://schemas.openxmlformats.org/officeDocument/2006/relationships/image" Target="../media/image25.png"/><Relationship Id="rId6" Type="http://schemas.openxmlformats.org/officeDocument/2006/relationships/image" Target="../media/image3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Relationship Id="rId6" Type="http://schemas.openxmlformats.org/officeDocument/2006/relationships/image" Target="../media/image37.png"/><Relationship Id="rId7" Type="http://schemas.openxmlformats.org/officeDocument/2006/relationships/image" Target="../media/image46.png"/><Relationship Id="rId8" Type="http://schemas.openxmlformats.org/officeDocument/2006/relationships/image" Target="../media/image3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34.png"/><Relationship Id="rId5" Type="http://schemas.openxmlformats.org/officeDocument/2006/relationships/image" Target="../media/image26.jpg"/><Relationship Id="rId6" Type="http://schemas.openxmlformats.org/officeDocument/2006/relationships/image" Target="../media/image36.jpg"/><Relationship Id="rId7" Type="http://schemas.openxmlformats.org/officeDocument/2006/relationships/image" Target="../media/image42.jpg"/><Relationship Id="rId8" Type="http://schemas.openxmlformats.org/officeDocument/2006/relationships/image" Target="../media/image40.png"/><Relationship Id="rId11" Type="http://schemas.openxmlformats.org/officeDocument/2006/relationships/image" Target="../media/image33.jpg"/><Relationship Id="rId10" Type="http://schemas.openxmlformats.org/officeDocument/2006/relationships/image" Target="../media/image44.png"/><Relationship Id="rId13" Type="http://schemas.openxmlformats.org/officeDocument/2006/relationships/image" Target="../media/image39.jpg"/><Relationship Id="rId12" Type="http://schemas.openxmlformats.org/officeDocument/2006/relationships/image" Target="../media/image4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38.png"/><Relationship Id="rId6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42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6" name="Google Shape;176;p4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7" name="Google Shape;177;p4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8" name="Google Shape;178;p42"/>
          <p:cNvGrpSpPr/>
          <p:nvPr/>
        </p:nvGrpSpPr>
        <p:grpSpPr>
          <a:xfrm>
            <a:off x="3719250" y="360000"/>
            <a:ext cx="5222126" cy="4452575"/>
            <a:chOff x="3719250" y="360000"/>
            <a:chExt cx="5222126" cy="4452575"/>
          </a:xfrm>
        </p:grpSpPr>
        <p:pic>
          <p:nvPicPr>
            <p:cNvPr descr="U95-Logo-horizontal_PRETO-02.png" id="179" name="Google Shape;179;p4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252700" y="4655125"/>
              <a:ext cx="779834" cy="15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s-ALMA--RGB-preto.png" id="180" name="Google Shape;180;p42"/>
            <p:cNvPicPr preferRelativeResize="0"/>
            <p:nvPr/>
          </p:nvPicPr>
          <p:blipFill rotWithShape="1">
            <a:blip r:embed="rId7">
              <a:alphaModFix/>
            </a:blip>
            <a:srcRect b="2578" l="0" r="0" t="2570"/>
            <a:stretch/>
          </p:blipFill>
          <p:spPr>
            <a:xfrm>
              <a:off x="8126178" y="4655126"/>
              <a:ext cx="650525" cy="157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42"/>
            <p:cNvPicPr preferRelativeResize="0"/>
            <p:nvPr/>
          </p:nvPicPr>
          <p:blipFill rotWithShape="1">
            <a:blip r:embed="rId8">
              <a:alphaModFix/>
            </a:blip>
            <a:srcRect b="17769" l="69869" r="3983" t="0"/>
            <a:stretch/>
          </p:blipFill>
          <p:spPr>
            <a:xfrm>
              <a:off x="7055350" y="3611925"/>
              <a:ext cx="1886026" cy="991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p42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719250" y="360000"/>
              <a:ext cx="5171948" cy="3583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3" name="Google Shape;183;p42" title="Música Pé de Infância.mp3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59675" y="3510050"/>
            <a:ext cx="1404475" cy="140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90" name="Google Shape;290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1" name="Google Shape;291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3" name="Google Shape;293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4" name="Google Shape;294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5" name="Google Shape;295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6" name="Google Shape;296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5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5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5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5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5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51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3" name="Google Shape;303;p51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4" name="Google Shape;304;p51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09" name="Google Shape;309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0" name="Google Shape;310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5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2" name="Google Shape;312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3" name="Google Shape;313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4" name="Google Shape;314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5" name="Google Shape;315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52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18" name="Google Shape;318;p52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23" name="Google Shape;323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4" name="Google Shape;324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53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6" name="Google Shape;326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7" name="Google Shape;327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8" name="Google Shape;328;p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9" name="Google Shape;329;p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53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331" name="Google Shape;331;p53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332" name="Google Shape;332;p53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5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334" name="Google Shape;334;p53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53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53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41" name="Google Shape;341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2" name="Google Shape;342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44" name="Google Shape;344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5" name="Google Shape;345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46" name="Google Shape;346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7" name="Google Shape;347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4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0" name="Google Shape;350;p54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51" name="Google Shape;351;p5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1448900"/>
            <a:ext cx="2829775" cy="198133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5"/>
          <p:cNvSpPr txBox="1"/>
          <p:nvPr/>
        </p:nvSpPr>
        <p:spPr>
          <a:xfrm>
            <a:off x="713400" y="1923125"/>
            <a:ext cx="48195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começar?!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57" name="Google Shape;357;p5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8" name="Google Shape;358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63" name="Google Shape;363;p56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64" name="Google Shape;364;p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5" name="Google Shape;365;p56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56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67" name="Google Shape;367;p56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68" name="Google Shape;368;p56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9" name="Google Shape;369;p56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74" name="Google Shape;374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5" name="Google Shape;375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7" title="PE_DE_INFANCIA_SENSIBILIZACAO_CRIA_NA _PAZ_ELISAMA_SANTOS_1_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6200" y="15875"/>
            <a:ext cx="8531602" cy="4799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81" name="Google Shape;381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2" name="Google Shape;382;p5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58" title="PE_DE_INFANCIA_SENSIBILIZACAO_CRIA_NA _PAZ_ELISAMA_SANTOS_2_Alta.mp4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9304" y="0"/>
            <a:ext cx="8445384" cy="4750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59"/>
          <p:cNvSpPr txBox="1"/>
          <p:nvPr/>
        </p:nvSpPr>
        <p:spPr>
          <a:xfrm>
            <a:off x="5334000" y="360000"/>
            <a:ext cx="3442800" cy="4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enviar o</a:t>
            </a: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link de </a:t>
            </a: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r>
              <a:rPr b="1" i="0" lang="pt-BR" sz="17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WhatsApp das famílias e aguardar uma semana para que as famílias respondam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entregar o </a:t>
            </a: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kit físico</a:t>
            </a: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as famílias (caso sua escola o tenha disponível)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distribuir </a:t>
            </a: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conteúdos</a:t>
            </a:r>
            <a:r>
              <a:rPr b="0" i="0" lang="pt-BR" sz="1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as famílias 2 x por semana no whatsapp e na agenda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realizar uma </a:t>
            </a: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 de conversa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sobre o tema, com as famílias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enviar o </a:t>
            </a: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link de </a:t>
            </a: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 whatsApp das famílias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89" name="Google Shape;389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0" name="Google Shape;390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9"/>
          <p:cNvSpPr txBox="1"/>
          <p:nvPr/>
        </p:nvSpPr>
        <p:spPr>
          <a:xfrm>
            <a:off x="366125" y="1879625"/>
            <a:ext cx="42060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apenas </a:t>
            </a:r>
            <a:endParaRPr b="0" i="0" sz="4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 passos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60"/>
          <p:cNvSpPr txBox="1"/>
          <p:nvPr/>
        </p:nvSpPr>
        <p:spPr>
          <a:xfrm>
            <a:off x="2087100" y="351875"/>
            <a:ext cx="4968300" cy="44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importante!</a:t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receberão os links de pesquisa e os conteúdo digitais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seu WhatsApp pelos seus coordenadores na ordem em que deverão ser enviados às famílias,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aí é só enviar 2 por semana.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1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(sugestão: terças e sextas)</a:t>
            </a:r>
            <a:endParaRPr b="0" i="1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ah, não deixem de ver os conteúdos antes de enviar.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3"/>
          <p:cNvSpPr/>
          <p:nvPr/>
        </p:nvSpPr>
        <p:spPr>
          <a:xfrm>
            <a:off x="0" y="-69175"/>
            <a:ext cx="9269400" cy="52443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ISSÃO 15.jpeg" id="189" name="Google Shape;189;p43"/>
          <p:cNvPicPr preferRelativeResize="0"/>
          <p:nvPr/>
        </p:nvPicPr>
        <p:blipFill rotWithShape="1">
          <a:blip r:embed="rId3">
            <a:alphaModFix/>
          </a:blip>
          <a:srcRect b="0" l="1960" r="21139" t="685"/>
          <a:stretch/>
        </p:blipFill>
        <p:spPr>
          <a:xfrm>
            <a:off x="4929478" y="-75614"/>
            <a:ext cx="4339832" cy="5244426"/>
          </a:xfrm>
          <a:custGeom>
            <a:rect b="b" l="l" r="r" t="t"/>
            <a:pathLst>
              <a:path extrusionOk="0" h="21600" w="21479">
                <a:moveTo>
                  <a:pt x="21449" y="0"/>
                </a:moveTo>
                <a:lnTo>
                  <a:pt x="7954" y="224"/>
                </a:lnTo>
                <a:cubicBezTo>
                  <a:pt x="5144" y="1922"/>
                  <a:pt x="2931" y="4166"/>
                  <a:pt x="1526" y="6741"/>
                </a:cubicBezTo>
                <a:cubicBezTo>
                  <a:pt x="456" y="8701"/>
                  <a:pt x="-121" y="10785"/>
                  <a:pt x="21" y="12862"/>
                </a:cubicBezTo>
                <a:cubicBezTo>
                  <a:pt x="202" y="15518"/>
                  <a:pt x="1542" y="18075"/>
                  <a:pt x="3828" y="20117"/>
                </a:cubicBezTo>
                <a:cubicBezTo>
                  <a:pt x="4434" y="20658"/>
                  <a:pt x="5101" y="21152"/>
                  <a:pt x="5816" y="21600"/>
                </a:cubicBezTo>
                <a:lnTo>
                  <a:pt x="21479" y="21600"/>
                </a:lnTo>
                <a:lnTo>
                  <a:pt x="21449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90" name="Google Shape;190;p43"/>
          <p:cNvSpPr txBox="1"/>
          <p:nvPr/>
        </p:nvSpPr>
        <p:spPr>
          <a:xfrm>
            <a:off x="754575" y="1688700"/>
            <a:ext cx="34986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91" name="Google Shape;191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2" name="Google Shape;192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BL_pedeinfancia personagens rgb-amarelo.png" id="193" name="Google Shape;193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01500" y="960449"/>
            <a:ext cx="2361724" cy="236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6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3" name="Google Shape;403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4" name="Google Shape;404;p6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5" name="Google Shape;405;p61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61"/>
          <p:cNvSpPr txBox="1"/>
          <p:nvPr/>
        </p:nvSpPr>
        <p:spPr>
          <a:xfrm>
            <a:off x="2995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7" name="Google Shape;407;p61"/>
          <p:cNvSpPr txBox="1"/>
          <p:nvPr/>
        </p:nvSpPr>
        <p:spPr>
          <a:xfrm>
            <a:off x="299050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08" name="Google Shape;408;p61"/>
          <p:cNvSpPr txBox="1"/>
          <p:nvPr/>
        </p:nvSpPr>
        <p:spPr>
          <a:xfrm>
            <a:off x="299550" y="1688700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2"/>
          <p:cNvSpPr txBox="1"/>
          <p:nvPr/>
        </p:nvSpPr>
        <p:spPr>
          <a:xfrm>
            <a:off x="2087100" y="905975"/>
            <a:ext cx="4968300" cy="33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vocês só precisam enviar o link para as famílias e as lembrarem de responder em até 1 semana. 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aí não precisam se preocupar, seu apoio está no envio e no acompanhamento, perguntando se todas as famílias da sua sala já conseguiram responder.</a:t>
            </a:r>
            <a:endParaRPr b="0" i="0" sz="24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18" name="Google Shape;418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9" name="Google Shape;419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63"/>
          <p:cNvSpPr txBox="1"/>
          <p:nvPr/>
        </p:nvSpPr>
        <p:spPr>
          <a:xfrm>
            <a:off x="366125" y="1879625"/>
            <a:ext cx="84105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conhecer o conteúdo </a:t>
            </a:r>
            <a:endParaRPr b="0" i="0" sz="4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 será compartilhado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25" name="Google Shape;425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6" name="Google Shape;426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7" name="Google Shape;427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8" name="Google Shape;428;p6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9" name="Google Shape;429;p6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0" name="Google Shape;430;p64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431" name="Google Shape;431;p64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64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33" name="Google Shape;433;p64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434" name="Google Shape;434;p64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35" name="Google Shape;435;p64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436" name="Google Shape;436;p64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65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65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65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444" name="Google Shape;444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5" name="Google Shape;445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65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47" name="Google Shape;447;p65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48" name="Google Shape;448;p65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53" name="Google Shape;453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4" name="Google Shape;454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6" name="Google Shape;456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7" name="Google Shape;457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58" name="Google Shape;458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9" name="Google Shape;459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66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 (se disponível na sua escola)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67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870"/>
            <a:ext cx="9144000" cy="5143505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67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1" name="Google Shape;471;p67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67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1" i="0" sz="1300" u="none" cap="none" strike="noStrike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73" name="Google Shape;473;p6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74" name="Google Shape;474;p67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68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1744"/>
            <a:ext cx="9144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0" name="Google Shape;480;p68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81" name="Google Shape;481;p68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68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68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84" name="Google Shape;484;p68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Google Shape;489;p69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1744"/>
            <a:ext cx="9144000" cy="51435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90" name="Google Shape;490;p6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91" name="Google Shape;491;p69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69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69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4" name="Google Shape;494;p69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499" name="Google Shape;499;p7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00" name="Google Shape;500;p7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70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 Por que bater não educa?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2" name="Google Shape;502;p70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03" name="Google Shape;503;p70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04" name="Google Shape;504;p70" title="1_por que bater não educa WEB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30125" y="7600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" name="Google Shape;198;p44"/>
          <p:cNvGrpSpPr/>
          <p:nvPr/>
        </p:nvGrpSpPr>
        <p:grpSpPr>
          <a:xfrm>
            <a:off x="4015796" y="218822"/>
            <a:ext cx="4506695" cy="3863945"/>
            <a:chOff x="3719250" y="360000"/>
            <a:chExt cx="5222126" cy="4452575"/>
          </a:xfrm>
        </p:grpSpPr>
        <p:pic>
          <p:nvPicPr>
            <p:cNvPr descr="U95-Logo-horizontal_PRETO-02.png" id="199" name="Google Shape;199;p4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252700" y="4655125"/>
              <a:ext cx="779834" cy="15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logos-ALMA--RGB-preto.png" id="200" name="Google Shape;200;p44"/>
            <p:cNvPicPr preferRelativeResize="0"/>
            <p:nvPr/>
          </p:nvPicPr>
          <p:blipFill rotWithShape="1">
            <a:blip r:embed="rId4">
              <a:alphaModFix/>
            </a:blip>
            <a:srcRect b="2578" l="0" r="0" t="2570"/>
            <a:stretch/>
          </p:blipFill>
          <p:spPr>
            <a:xfrm>
              <a:off x="8126178" y="4655126"/>
              <a:ext cx="650525" cy="157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44"/>
            <p:cNvPicPr preferRelativeResize="0"/>
            <p:nvPr/>
          </p:nvPicPr>
          <p:blipFill rotWithShape="1">
            <a:blip r:embed="rId5">
              <a:alphaModFix/>
            </a:blip>
            <a:srcRect b="17769" l="69869" r="3983" t="0"/>
            <a:stretch/>
          </p:blipFill>
          <p:spPr>
            <a:xfrm>
              <a:off x="7055350" y="3611925"/>
              <a:ext cx="1886026" cy="9912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4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719250" y="360000"/>
              <a:ext cx="5171948" cy="35835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U95-Logo-horizontal_PRETO-02.png" id="203" name="Google Shape;203;p44"/>
          <p:cNvPicPr preferRelativeResize="0"/>
          <p:nvPr/>
        </p:nvPicPr>
        <p:blipFill rotWithShape="1">
          <a:blip r:embed="rId7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04" name="Google Shape;204;p44"/>
          <p:cNvPicPr preferRelativeResize="0"/>
          <p:nvPr/>
        </p:nvPicPr>
        <p:blipFill rotWithShape="1">
          <a:blip r:embed="rId8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44"/>
          <p:cNvSpPr txBox="1"/>
          <p:nvPr/>
        </p:nvSpPr>
        <p:spPr>
          <a:xfrm>
            <a:off x="366125" y="2379450"/>
            <a:ext cx="4206000" cy="20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CFE00"/>
              </a:buClr>
              <a:buSzPts val="3000"/>
              <a:buFont typeface="Poppins"/>
              <a:buNone/>
            </a:pPr>
            <a:r>
              <a:rPr b="1" i="0" lang="pt-BR" sz="3000" u="none" cap="none" strike="noStrike">
                <a:solidFill>
                  <a:srgbClr val="FCFE00"/>
                </a:solidFill>
                <a:latin typeface="Nunito"/>
                <a:ea typeface="Nunito"/>
                <a:cs typeface="Nunito"/>
                <a:sym typeface="Nunito"/>
              </a:rPr>
              <a:t>Programa de Mudança </a:t>
            </a:r>
            <a:br>
              <a:rPr b="1" i="0" lang="pt-BR" sz="3000" u="none" cap="none" strike="noStrike">
                <a:solidFill>
                  <a:srgbClr val="FCFE00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1" i="0" lang="pt-BR" sz="3000" u="none" cap="none" strike="noStrike">
                <a:solidFill>
                  <a:srgbClr val="FCFE00"/>
                </a:solidFill>
                <a:latin typeface="Nunito"/>
                <a:ea typeface="Nunito"/>
                <a:cs typeface="Nunito"/>
                <a:sym typeface="Nunito"/>
              </a:rPr>
              <a:t>de Comportamento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ferramentas que promovem a pedagogia</a:t>
            </a:r>
            <a:endParaRPr b="1" i="0" sz="1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da transformação, com conteúdos consistentes, confiáveis ​​e prontos para uso, criados com especialistas nos temas.</a:t>
            </a:r>
            <a:endParaRPr b="1" i="0" sz="1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09" name="Google Shape;509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0" name="Google Shape;510;p7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1" name="Google Shape;511;p7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2" name="Google Shape;512;p7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71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3. Tá tudo bem ficar nervosa</a:t>
            </a:r>
            <a:endParaRPr b="1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514" name="Google Shape;514;p71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5" name="Google Shape;515;p71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16" name="Google Shape;516;p71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30125" y="7600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7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2" name="Google Shape;522;p7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23" name="Google Shape;523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72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7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p7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31" name="Google Shape;531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p73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7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p7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39" name="Google Shape;539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74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7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7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47" name="Google Shape;547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  <p:sp>
        <p:nvSpPr>
          <p:cNvPr id="548" name="Google Shape;548;p75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7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7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55" name="Google Shape;555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p76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7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7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63" name="Google Shape;563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77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7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7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71" name="Google Shape;571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72" name="Google Shape;572;p78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7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7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579" name="Google Shape;579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79"/>
          <p:cNvSpPr txBox="1"/>
          <p:nvPr/>
        </p:nvSpPr>
        <p:spPr>
          <a:xfrm>
            <a:off x="366126" y="368800"/>
            <a:ext cx="28506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80"/>
          <p:cNvSpPr txBox="1"/>
          <p:nvPr/>
        </p:nvSpPr>
        <p:spPr>
          <a:xfrm>
            <a:off x="571750" y="1531500"/>
            <a:ext cx="39279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depois é promover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86" name="Google Shape;586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7" name="Google Shape;587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80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10" name="Google Shape;210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1" name="Google Shape;211;p45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45" title="PROGRAMA PE DE INFANCIA VIDEO EXPLICATIVO - FULLHD 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0288" y="152400"/>
            <a:ext cx="8223422" cy="462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93" name="Google Shape;593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4" name="Google Shape;594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8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81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01" name="Google Shape;601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2" name="Google Shape;602;p8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82"/>
          <p:cNvSpPr txBox="1"/>
          <p:nvPr/>
        </p:nvSpPr>
        <p:spPr>
          <a:xfrm>
            <a:off x="817225" y="5886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04" name="Google Shape;604;p82"/>
          <p:cNvSpPr txBox="1"/>
          <p:nvPr/>
        </p:nvSpPr>
        <p:spPr>
          <a:xfrm>
            <a:off x="4797300" y="5334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4: ABORDAGEM DOS TEMAS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de cada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83"/>
          <p:cNvSpPr txBox="1"/>
          <p:nvPr/>
        </p:nvSpPr>
        <p:spPr>
          <a:xfrm>
            <a:off x="1537950" y="1600300"/>
            <a:ext cx="65913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por último, enviar novamente o link de pesquisa para as mesmas famílias e incentivá-las a responderem em uma semana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10" name="Google Shape;610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1" name="Google Shape;611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7" name="Google Shape;617;p8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8" name="Google Shape;618;p84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p84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0" name="Google Shape;620;p84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21" name="Google Shape;621;p8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8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7" name="Google Shape;627;p85"/>
          <p:cNvPicPr preferRelativeResize="0"/>
          <p:nvPr/>
        </p:nvPicPr>
        <p:blipFill rotWithShape="1">
          <a:blip r:embed="rId3">
            <a:alphaModFix/>
          </a:blip>
          <a:srcRect b="0" l="0" r="0" t="36856"/>
          <a:stretch/>
        </p:blipFill>
        <p:spPr>
          <a:xfrm>
            <a:off x="404897" y="900150"/>
            <a:ext cx="8393600" cy="3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85"/>
          <p:cNvSpPr/>
          <p:nvPr/>
        </p:nvSpPr>
        <p:spPr>
          <a:xfrm>
            <a:off x="7461270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" name="Google Shape;629;p85"/>
          <p:cNvSpPr/>
          <p:nvPr/>
        </p:nvSpPr>
        <p:spPr>
          <a:xfrm>
            <a:off x="8106326" y="1646842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85"/>
          <p:cNvSpPr/>
          <p:nvPr/>
        </p:nvSpPr>
        <p:spPr>
          <a:xfrm>
            <a:off x="7461270" y="1813729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85"/>
          <p:cNvSpPr/>
          <p:nvPr/>
        </p:nvSpPr>
        <p:spPr>
          <a:xfrm>
            <a:off x="8106326" y="1809230"/>
            <a:ext cx="144600" cy="1446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85"/>
          <p:cNvSpPr/>
          <p:nvPr/>
        </p:nvSpPr>
        <p:spPr>
          <a:xfrm>
            <a:off x="7461270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85"/>
          <p:cNvSpPr/>
          <p:nvPr/>
        </p:nvSpPr>
        <p:spPr>
          <a:xfrm>
            <a:off x="8106326" y="198966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85"/>
          <p:cNvSpPr/>
          <p:nvPr/>
        </p:nvSpPr>
        <p:spPr>
          <a:xfrm>
            <a:off x="7461270" y="2156550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85"/>
          <p:cNvSpPr/>
          <p:nvPr/>
        </p:nvSpPr>
        <p:spPr>
          <a:xfrm>
            <a:off x="8106326" y="2152051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85"/>
          <p:cNvSpPr/>
          <p:nvPr/>
        </p:nvSpPr>
        <p:spPr>
          <a:xfrm>
            <a:off x="3138683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85"/>
          <p:cNvSpPr/>
          <p:nvPr/>
        </p:nvSpPr>
        <p:spPr>
          <a:xfrm>
            <a:off x="3783739" y="313990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8" name="Google Shape;638;p85"/>
          <p:cNvSpPr/>
          <p:nvPr/>
        </p:nvSpPr>
        <p:spPr>
          <a:xfrm>
            <a:off x="3138683" y="3306792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Google Shape;639;p85"/>
          <p:cNvSpPr/>
          <p:nvPr/>
        </p:nvSpPr>
        <p:spPr>
          <a:xfrm>
            <a:off x="3783739" y="330229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85"/>
          <p:cNvSpPr/>
          <p:nvPr/>
        </p:nvSpPr>
        <p:spPr>
          <a:xfrm>
            <a:off x="3138683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Google Shape;641;p85"/>
          <p:cNvSpPr/>
          <p:nvPr/>
        </p:nvSpPr>
        <p:spPr>
          <a:xfrm>
            <a:off x="3783739" y="348272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2" name="Google Shape;642;p85"/>
          <p:cNvSpPr/>
          <p:nvPr/>
        </p:nvSpPr>
        <p:spPr>
          <a:xfrm>
            <a:off x="3138683" y="3649613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Google Shape;643;p85"/>
          <p:cNvSpPr/>
          <p:nvPr/>
        </p:nvSpPr>
        <p:spPr>
          <a:xfrm>
            <a:off x="3783739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" name="Google Shape;644;p85"/>
          <p:cNvSpPr/>
          <p:nvPr/>
        </p:nvSpPr>
        <p:spPr>
          <a:xfrm>
            <a:off x="1024902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Google Shape;645;p85"/>
          <p:cNvSpPr/>
          <p:nvPr/>
        </p:nvSpPr>
        <p:spPr>
          <a:xfrm>
            <a:off x="1669958" y="313540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6" name="Google Shape;646;p85"/>
          <p:cNvSpPr/>
          <p:nvPr/>
        </p:nvSpPr>
        <p:spPr>
          <a:xfrm>
            <a:off x="1024902" y="330229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85"/>
          <p:cNvSpPr/>
          <p:nvPr/>
        </p:nvSpPr>
        <p:spPr>
          <a:xfrm>
            <a:off x="1669958" y="329779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85"/>
          <p:cNvSpPr/>
          <p:nvPr/>
        </p:nvSpPr>
        <p:spPr>
          <a:xfrm>
            <a:off x="1024902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85"/>
          <p:cNvSpPr/>
          <p:nvPr/>
        </p:nvSpPr>
        <p:spPr>
          <a:xfrm>
            <a:off x="1669958" y="3478226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" name="Google Shape;650;p85"/>
          <p:cNvSpPr/>
          <p:nvPr/>
        </p:nvSpPr>
        <p:spPr>
          <a:xfrm>
            <a:off x="1024902" y="3645114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85"/>
          <p:cNvSpPr/>
          <p:nvPr/>
        </p:nvSpPr>
        <p:spPr>
          <a:xfrm>
            <a:off x="1669958" y="3640615"/>
            <a:ext cx="144600" cy="1446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" name="Google Shape;652;p85"/>
          <p:cNvSpPr/>
          <p:nvPr/>
        </p:nvSpPr>
        <p:spPr>
          <a:xfrm>
            <a:off x="5285831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" name="Google Shape;653;p85"/>
          <p:cNvSpPr/>
          <p:nvPr/>
        </p:nvSpPr>
        <p:spPr>
          <a:xfrm>
            <a:off x="5930887" y="3139905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85"/>
          <p:cNvSpPr/>
          <p:nvPr/>
        </p:nvSpPr>
        <p:spPr>
          <a:xfrm>
            <a:off x="5285831" y="3306792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5" name="Google Shape;655;p85"/>
          <p:cNvSpPr/>
          <p:nvPr/>
        </p:nvSpPr>
        <p:spPr>
          <a:xfrm>
            <a:off x="5930887" y="3302293"/>
            <a:ext cx="144600" cy="1446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85"/>
          <p:cNvSpPr/>
          <p:nvPr/>
        </p:nvSpPr>
        <p:spPr>
          <a:xfrm>
            <a:off x="1205121" y="4398032"/>
            <a:ext cx="6739500" cy="417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85"/>
          <p:cNvSpPr/>
          <p:nvPr/>
        </p:nvSpPr>
        <p:spPr>
          <a:xfrm>
            <a:off x="1313798" y="4534051"/>
            <a:ext cx="145200" cy="1452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85"/>
          <p:cNvSpPr txBox="1"/>
          <p:nvPr/>
        </p:nvSpPr>
        <p:spPr>
          <a:xfrm>
            <a:off x="1414990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formações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59" name="Google Shape;659;p85"/>
          <p:cNvSpPr/>
          <p:nvPr/>
        </p:nvSpPr>
        <p:spPr>
          <a:xfrm>
            <a:off x="2343964" y="4534051"/>
            <a:ext cx="145200" cy="1452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85"/>
          <p:cNvSpPr txBox="1"/>
          <p:nvPr/>
        </p:nvSpPr>
        <p:spPr>
          <a:xfrm>
            <a:off x="2445156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61" name="Google Shape;661;p85"/>
          <p:cNvSpPr/>
          <p:nvPr/>
        </p:nvSpPr>
        <p:spPr>
          <a:xfrm>
            <a:off x="3475322" y="4534051"/>
            <a:ext cx="145200" cy="1452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85"/>
          <p:cNvSpPr txBox="1"/>
          <p:nvPr/>
        </p:nvSpPr>
        <p:spPr>
          <a:xfrm>
            <a:off x="3576534" y="4451500"/>
            <a:ext cx="1681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63" name="Google Shape;663;p8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4" name="Google Shape;664;p8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p85"/>
          <p:cNvSpPr txBox="1"/>
          <p:nvPr/>
        </p:nvSpPr>
        <p:spPr>
          <a:xfrm>
            <a:off x="366125" y="0"/>
            <a:ext cx="582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cronograma sugerido iniciando segundo semestre - rodando 1 caixa</a:t>
            </a:r>
            <a:endParaRPr b="0" i="0" sz="1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0" name="Google Shape;670;p86"/>
          <p:cNvGrpSpPr/>
          <p:nvPr/>
        </p:nvGrpSpPr>
        <p:grpSpPr>
          <a:xfrm>
            <a:off x="1199375" y="360000"/>
            <a:ext cx="6739530" cy="3935778"/>
            <a:chOff x="141028" y="0"/>
            <a:chExt cx="8861972" cy="5175250"/>
          </a:xfrm>
        </p:grpSpPr>
        <p:pic>
          <p:nvPicPr>
            <p:cNvPr id="671" name="Google Shape;671;p8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41028" y="0"/>
              <a:ext cx="8861972" cy="5175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2" name="Google Shape;672;p86"/>
            <p:cNvSpPr/>
            <p:nvPr/>
          </p:nvSpPr>
          <p:spPr>
            <a:xfrm>
              <a:off x="3053950" y="115653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86"/>
            <p:cNvSpPr/>
            <p:nvPr/>
          </p:nvSpPr>
          <p:spPr>
            <a:xfrm>
              <a:off x="3735000" y="115653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86"/>
            <p:cNvSpPr/>
            <p:nvPr/>
          </p:nvSpPr>
          <p:spPr>
            <a:xfrm>
              <a:off x="3053950" y="13375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86"/>
            <p:cNvSpPr/>
            <p:nvPr/>
          </p:nvSpPr>
          <p:spPr>
            <a:xfrm>
              <a:off x="3735000" y="13375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86"/>
            <p:cNvSpPr/>
            <p:nvPr/>
          </p:nvSpPr>
          <p:spPr>
            <a:xfrm>
              <a:off x="3053950" y="15137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86"/>
            <p:cNvSpPr/>
            <p:nvPr/>
          </p:nvSpPr>
          <p:spPr>
            <a:xfrm>
              <a:off x="5311375" y="97078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86"/>
            <p:cNvSpPr/>
            <p:nvPr/>
          </p:nvSpPr>
          <p:spPr>
            <a:xfrm>
              <a:off x="5992425" y="97078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86"/>
            <p:cNvSpPr/>
            <p:nvPr/>
          </p:nvSpPr>
          <p:spPr>
            <a:xfrm>
              <a:off x="5311375" y="13375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86"/>
            <p:cNvSpPr/>
            <p:nvPr/>
          </p:nvSpPr>
          <p:spPr>
            <a:xfrm>
              <a:off x="5992425" y="13375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p86"/>
            <p:cNvSpPr/>
            <p:nvPr/>
          </p:nvSpPr>
          <p:spPr>
            <a:xfrm>
              <a:off x="5311375" y="15137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682;p86"/>
            <p:cNvSpPr/>
            <p:nvPr/>
          </p:nvSpPr>
          <p:spPr>
            <a:xfrm>
              <a:off x="5992425" y="150896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p86"/>
            <p:cNvSpPr/>
            <p:nvPr/>
          </p:nvSpPr>
          <p:spPr>
            <a:xfrm>
              <a:off x="7597375" y="97078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86"/>
            <p:cNvSpPr/>
            <p:nvPr/>
          </p:nvSpPr>
          <p:spPr>
            <a:xfrm>
              <a:off x="8278425" y="97078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86"/>
            <p:cNvSpPr/>
            <p:nvPr/>
          </p:nvSpPr>
          <p:spPr>
            <a:xfrm>
              <a:off x="7597375" y="114698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86"/>
            <p:cNvSpPr/>
            <p:nvPr/>
          </p:nvSpPr>
          <p:spPr>
            <a:xfrm>
              <a:off x="8278425" y="1142238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86"/>
            <p:cNvSpPr/>
            <p:nvPr/>
          </p:nvSpPr>
          <p:spPr>
            <a:xfrm>
              <a:off x="7597375" y="133273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86"/>
            <p:cNvSpPr/>
            <p:nvPr/>
          </p:nvSpPr>
          <p:spPr>
            <a:xfrm>
              <a:off x="8278425" y="133273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86"/>
            <p:cNvSpPr/>
            <p:nvPr/>
          </p:nvSpPr>
          <p:spPr>
            <a:xfrm>
              <a:off x="7597375" y="150893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p86"/>
            <p:cNvSpPr/>
            <p:nvPr/>
          </p:nvSpPr>
          <p:spPr>
            <a:xfrm>
              <a:off x="8278425" y="150418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86"/>
            <p:cNvSpPr/>
            <p:nvPr/>
          </p:nvSpPr>
          <p:spPr>
            <a:xfrm>
              <a:off x="7597375" y="2532913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86"/>
            <p:cNvSpPr/>
            <p:nvPr/>
          </p:nvSpPr>
          <p:spPr>
            <a:xfrm>
              <a:off x="8278425" y="2532913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86"/>
            <p:cNvSpPr/>
            <p:nvPr/>
          </p:nvSpPr>
          <p:spPr>
            <a:xfrm>
              <a:off x="7597375" y="2709113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86"/>
            <p:cNvSpPr/>
            <p:nvPr/>
          </p:nvSpPr>
          <p:spPr>
            <a:xfrm>
              <a:off x="8278425" y="2704363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86"/>
            <p:cNvSpPr/>
            <p:nvPr/>
          </p:nvSpPr>
          <p:spPr>
            <a:xfrm>
              <a:off x="7597375" y="28948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86"/>
            <p:cNvSpPr/>
            <p:nvPr/>
          </p:nvSpPr>
          <p:spPr>
            <a:xfrm>
              <a:off x="8278425" y="28948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86"/>
            <p:cNvSpPr/>
            <p:nvPr/>
          </p:nvSpPr>
          <p:spPr>
            <a:xfrm>
              <a:off x="7597375" y="30710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86"/>
            <p:cNvSpPr/>
            <p:nvPr/>
          </p:nvSpPr>
          <p:spPr>
            <a:xfrm>
              <a:off x="8278425" y="306631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p86"/>
            <p:cNvSpPr/>
            <p:nvPr/>
          </p:nvSpPr>
          <p:spPr>
            <a:xfrm>
              <a:off x="3049200" y="25329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0" name="Google Shape;700;p86"/>
            <p:cNvSpPr/>
            <p:nvPr/>
          </p:nvSpPr>
          <p:spPr>
            <a:xfrm>
              <a:off x="3730250" y="25329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86"/>
            <p:cNvSpPr/>
            <p:nvPr/>
          </p:nvSpPr>
          <p:spPr>
            <a:xfrm>
              <a:off x="3049200" y="27091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86"/>
            <p:cNvSpPr/>
            <p:nvPr/>
          </p:nvSpPr>
          <p:spPr>
            <a:xfrm>
              <a:off x="3730250" y="27043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86"/>
            <p:cNvSpPr/>
            <p:nvPr/>
          </p:nvSpPr>
          <p:spPr>
            <a:xfrm>
              <a:off x="3049200" y="28948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86"/>
            <p:cNvSpPr/>
            <p:nvPr/>
          </p:nvSpPr>
          <p:spPr>
            <a:xfrm>
              <a:off x="3730250" y="28948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86"/>
            <p:cNvSpPr/>
            <p:nvPr/>
          </p:nvSpPr>
          <p:spPr>
            <a:xfrm>
              <a:off x="3049200" y="412438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86"/>
            <p:cNvSpPr/>
            <p:nvPr/>
          </p:nvSpPr>
          <p:spPr>
            <a:xfrm>
              <a:off x="3730250" y="412438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86"/>
            <p:cNvSpPr/>
            <p:nvPr/>
          </p:nvSpPr>
          <p:spPr>
            <a:xfrm>
              <a:off x="3049200" y="430058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86"/>
            <p:cNvSpPr/>
            <p:nvPr/>
          </p:nvSpPr>
          <p:spPr>
            <a:xfrm>
              <a:off x="3730250" y="429583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86"/>
            <p:cNvSpPr/>
            <p:nvPr/>
          </p:nvSpPr>
          <p:spPr>
            <a:xfrm>
              <a:off x="3049200" y="448633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86"/>
            <p:cNvSpPr/>
            <p:nvPr/>
          </p:nvSpPr>
          <p:spPr>
            <a:xfrm>
              <a:off x="3730250" y="4486338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86"/>
            <p:cNvSpPr/>
            <p:nvPr/>
          </p:nvSpPr>
          <p:spPr>
            <a:xfrm>
              <a:off x="3049200" y="466253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86"/>
            <p:cNvSpPr/>
            <p:nvPr/>
          </p:nvSpPr>
          <p:spPr>
            <a:xfrm>
              <a:off x="3730250" y="465778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p86"/>
            <p:cNvSpPr/>
            <p:nvPr/>
          </p:nvSpPr>
          <p:spPr>
            <a:xfrm>
              <a:off x="791775" y="25329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86"/>
            <p:cNvSpPr/>
            <p:nvPr/>
          </p:nvSpPr>
          <p:spPr>
            <a:xfrm>
              <a:off x="1472825" y="25329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86"/>
            <p:cNvSpPr/>
            <p:nvPr/>
          </p:nvSpPr>
          <p:spPr>
            <a:xfrm>
              <a:off x="791775" y="27091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p86"/>
            <p:cNvSpPr/>
            <p:nvPr/>
          </p:nvSpPr>
          <p:spPr>
            <a:xfrm>
              <a:off x="1472825" y="27043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86"/>
            <p:cNvSpPr/>
            <p:nvPr/>
          </p:nvSpPr>
          <p:spPr>
            <a:xfrm>
              <a:off x="791775" y="28948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86"/>
            <p:cNvSpPr/>
            <p:nvPr/>
          </p:nvSpPr>
          <p:spPr>
            <a:xfrm>
              <a:off x="1472825" y="28948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86"/>
            <p:cNvSpPr/>
            <p:nvPr/>
          </p:nvSpPr>
          <p:spPr>
            <a:xfrm>
              <a:off x="791775" y="307106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86"/>
            <p:cNvSpPr/>
            <p:nvPr/>
          </p:nvSpPr>
          <p:spPr>
            <a:xfrm>
              <a:off x="1472825" y="30663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86"/>
            <p:cNvSpPr/>
            <p:nvPr/>
          </p:nvSpPr>
          <p:spPr>
            <a:xfrm>
              <a:off x="791775" y="40997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86"/>
            <p:cNvSpPr/>
            <p:nvPr/>
          </p:nvSpPr>
          <p:spPr>
            <a:xfrm>
              <a:off x="1472825" y="40997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86"/>
            <p:cNvSpPr/>
            <p:nvPr/>
          </p:nvSpPr>
          <p:spPr>
            <a:xfrm>
              <a:off x="791775" y="42759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p86"/>
            <p:cNvSpPr/>
            <p:nvPr/>
          </p:nvSpPr>
          <p:spPr>
            <a:xfrm>
              <a:off x="1472825" y="427121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p86"/>
            <p:cNvSpPr/>
            <p:nvPr/>
          </p:nvSpPr>
          <p:spPr>
            <a:xfrm>
              <a:off x="791775" y="446171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86"/>
            <p:cNvSpPr/>
            <p:nvPr/>
          </p:nvSpPr>
          <p:spPr>
            <a:xfrm>
              <a:off x="1472825" y="446171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86"/>
            <p:cNvSpPr/>
            <p:nvPr/>
          </p:nvSpPr>
          <p:spPr>
            <a:xfrm>
              <a:off x="791775" y="463791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86"/>
            <p:cNvSpPr/>
            <p:nvPr/>
          </p:nvSpPr>
          <p:spPr>
            <a:xfrm>
              <a:off x="1472825" y="4633163"/>
              <a:ext cx="152700" cy="152700"/>
            </a:xfrm>
            <a:prstGeom prst="ellipse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86"/>
            <p:cNvSpPr/>
            <p:nvPr/>
          </p:nvSpPr>
          <p:spPr>
            <a:xfrm>
              <a:off x="5325675" y="412438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86"/>
            <p:cNvSpPr/>
            <p:nvPr/>
          </p:nvSpPr>
          <p:spPr>
            <a:xfrm>
              <a:off x="6006725" y="412438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p86"/>
            <p:cNvSpPr/>
            <p:nvPr/>
          </p:nvSpPr>
          <p:spPr>
            <a:xfrm>
              <a:off x="5325675" y="430058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p86"/>
            <p:cNvSpPr/>
            <p:nvPr/>
          </p:nvSpPr>
          <p:spPr>
            <a:xfrm>
              <a:off x="6006725" y="4295838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86"/>
            <p:cNvSpPr/>
            <p:nvPr/>
          </p:nvSpPr>
          <p:spPr>
            <a:xfrm>
              <a:off x="5311375" y="1154150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p86"/>
            <p:cNvSpPr/>
            <p:nvPr/>
          </p:nvSpPr>
          <p:spPr>
            <a:xfrm>
              <a:off x="5992425" y="1154150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p86"/>
            <p:cNvSpPr/>
            <p:nvPr/>
          </p:nvSpPr>
          <p:spPr>
            <a:xfrm>
              <a:off x="3053950" y="975563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86"/>
            <p:cNvSpPr/>
            <p:nvPr/>
          </p:nvSpPr>
          <p:spPr>
            <a:xfrm>
              <a:off x="3735000" y="975563"/>
              <a:ext cx="152700" cy="152700"/>
            </a:xfrm>
            <a:prstGeom prst="ellipse">
              <a:avLst/>
            </a:prstGeom>
            <a:solidFill>
              <a:srgbClr val="F3772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86"/>
            <p:cNvSpPr/>
            <p:nvPr/>
          </p:nvSpPr>
          <p:spPr>
            <a:xfrm>
              <a:off x="791775" y="130893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86"/>
            <p:cNvSpPr/>
            <p:nvPr/>
          </p:nvSpPr>
          <p:spPr>
            <a:xfrm>
              <a:off x="1472825" y="130418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86"/>
            <p:cNvSpPr/>
            <p:nvPr/>
          </p:nvSpPr>
          <p:spPr>
            <a:xfrm>
              <a:off x="791775" y="149468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0" name="Google Shape;740;p86"/>
            <p:cNvSpPr/>
            <p:nvPr/>
          </p:nvSpPr>
          <p:spPr>
            <a:xfrm>
              <a:off x="3049200" y="30663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1" name="Google Shape;741;p86"/>
            <p:cNvSpPr/>
            <p:nvPr/>
          </p:nvSpPr>
          <p:spPr>
            <a:xfrm>
              <a:off x="3730250" y="3066313"/>
              <a:ext cx="152700" cy="152700"/>
            </a:xfrm>
            <a:prstGeom prst="ellipse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2" name="Google Shape;742;p86"/>
            <p:cNvSpPr/>
            <p:nvPr/>
          </p:nvSpPr>
          <p:spPr>
            <a:xfrm>
              <a:off x="3739750" y="1513713"/>
              <a:ext cx="152700" cy="152700"/>
            </a:xfrm>
            <a:prstGeom prst="ellipse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3" name="Google Shape;743;p86"/>
            <p:cNvSpPr/>
            <p:nvPr/>
          </p:nvSpPr>
          <p:spPr>
            <a:xfrm>
              <a:off x="1477575" y="1494688"/>
              <a:ext cx="152700" cy="152700"/>
            </a:xfrm>
            <a:prstGeom prst="ellipse">
              <a:avLst/>
            </a:prstGeom>
            <a:solidFill>
              <a:srgbClr val="491E8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4" name="Google Shape;744;p86"/>
          <p:cNvSpPr/>
          <p:nvPr/>
        </p:nvSpPr>
        <p:spPr>
          <a:xfrm>
            <a:off x="1205121" y="4398032"/>
            <a:ext cx="6739500" cy="417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86"/>
          <p:cNvSpPr/>
          <p:nvPr/>
        </p:nvSpPr>
        <p:spPr>
          <a:xfrm>
            <a:off x="1313798" y="4534051"/>
            <a:ext cx="145200" cy="145200"/>
          </a:xfrm>
          <a:prstGeom prst="ellipse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86"/>
          <p:cNvSpPr txBox="1"/>
          <p:nvPr/>
        </p:nvSpPr>
        <p:spPr>
          <a:xfrm>
            <a:off x="1414990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formações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47" name="Google Shape;747;p86"/>
          <p:cNvSpPr/>
          <p:nvPr/>
        </p:nvSpPr>
        <p:spPr>
          <a:xfrm>
            <a:off x="2343964" y="4534051"/>
            <a:ext cx="145200" cy="145200"/>
          </a:xfrm>
          <a:prstGeom prst="ellipse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86"/>
          <p:cNvSpPr txBox="1"/>
          <p:nvPr/>
        </p:nvSpPr>
        <p:spPr>
          <a:xfrm>
            <a:off x="2445156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pesquisas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49" name="Google Shape;749;p86"/>
          <p:cNvSpPr/>
          <p:nvPr/>
        </p:nvSpPr>
        <p:spPr>
          <a:xfrm>
            <a:off x="3475322" y="4534051"/>
            <a:ext cx="145200" cy="145200"/>
          </a:xfrm>
          <a:prstGeom prst="ellipse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6"/>
          <p:cNvSpPr txBox="1"/>
          <p:nvPr/>
        </p:nvSpPr>
        <p:spPr>
          <a:xfrm>
            <a:off x="3576513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 1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51" name="Google Shape;751;p86"/>
          <p:cNvSpPr/>
          <p:nvPr/>
        </p:nvSpPr>
        <p:spPr>
          <a:xfrm>
            <a:off x="4685591" y="4534051"/>
            <a:ext cx="145200" cy="145200"/>
          </a:xfrm>
          <a:prstGeom prst="ellipse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86"/>
          <p:cNvSpPr txBox="1"/>
          <p:nvPr/>
        </p:nvSpPr>
        <p:spPr>
          <a:xfrm>
            <a:off x="4786783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 2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53" name="Google Shape;753;p86"/>
          <p:cNvSpPr/>
          <p:nvPr/>
        </p:nvSpPr>
        <p:spPr>
          <a:xfrm>
            <a:off x="5895884" y="4534051"/>
            <a:ext cx="145200" cy="145200"/>
          </a:xfrm>
          <a:prstGeom prst="ellipse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86"/>
          <p:cNvSpPr txBox="1"/>
          <p:nvPr/>
        </p:nvSpPr>
        <p:spPr>
          <a:xfrm>
            <a:off x="5997076" y="4451503"/>
            <a:ext cx="933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conteúdos 3</a:t>
            </a:r>
            <a:endParaRPr b="0" i="0" sz="900" u="none" cap="none" strike="noStrike">
              <a:solidFill>
                <a:schemeClr val="dk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755" name="Google Shape;755;p8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6" name="Google Shape;756;p8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86"/>
          <p:cNvSpPr txBox="1"/>
          <p:nvPr/>
        </p:nvSpPr>
        <p:spPr>
          <a:xfrm>
            <a:off x="366125" y="0"/>
            <a:ext cx="4674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cronograma anual sugerido - 3 caixas rodando anualmente</a:t>
            </a:r>
            <a:endParaRPr b="0" i="0" sz="12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2" name="Google Shape;762;p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Google Shape;767;p88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8" name="Google Shape;768;p8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9" name="Google Shape;769;p8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88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71" name="Google Shape;771;p88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6"/>
          <p:cNvSpPr txBox="1"/>
          <p:nvPr/>
        </p:nvSpPr>
        <p:spPr>
          <a:xfrm>
            <a:off x="2087100" y="668750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caixas de ferramentas,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a mesma estrutura de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cada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18" name="Google Shape;218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9" name="Google Shape;219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7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47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47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227" name="Google Shape;227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28" name="Google Shape;228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7"/>
          <p:cNvSpPr txBox="1"/>
          <p:nvPr/>
        </p:nvSpPr>
        <p:spPr>
          <a:xfrm>
            <a:off x="357507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230" name="Google Shape;230;p47"/>
          <p:cNvGrpSpPr/>
          <p:nvPr/>
        </p:nvGrpSpPr>
        <p:grpSpPr>
          <a:xfrm>
            <a:off x="1464576" y="4396740"/>
            <a:ext cx="1399385" cy="429980"/>
            <a:chOff x="4684963" y="4006500"/>
            <a:chExt cx="3171052" cy="977450"/>
          </a:xfrm>
        </p:grpSpPr>
        <p:pic>
          <p:nvPicPr>
            <p:cNvPr id="231" name="Google Shape;231;p47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" name="Google Shape;232;p47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33" name="Google Shape;233;p47"/>
          <p:cNvGrpSpPr/>
          <p:nvPr/>
        </p:nvGrpSpPr>
        <p:grpSpPr>
          <a:xfrm>
            <a:off x="4232626" y="4396740"/>
            <a:ext cx="1399385" cy="429980"/>
            <a:chOff x="4684963" y="4006500"/>
            <a:chExt cx="3171052" cy="977450"/>
          </a:xfrm>
        </p:grpSpPr>
        <p:pic>
          <p:nvPicPr>
            <p:cNvPr id="234" name="Google Shape;234;p47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47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6" name="Google Shape;236;p47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350483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7" name="Google Shape;237;p47"/>
          <p:cNvGrpSpPr/>
          <p:nvPr/>
        </p:nvGrpSpPr>
        <p:grpSpPr>
          <a:xfrm>
            <a:off x="6222020" y="2832250"/>
            <a:ext cx="2261401" cy="1994470"/>
            <a:chOff x="6456945" y="2832250"/>
            <a:chExt cx="2261401" cy="1994470"/>
          </a:xfrm>
        </p:grpSpPr>
        <p:pic>
          <p:nvPicPr>
            <p:cNvPr id="238" name="Google Shape;238;p47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39" name="Google Shape;239;p47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240" name="Google Shape;240;p47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1" name="Google Shape;241;p47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242" name="Google Shape;242;p47"/>
          <p:cNvGrpSpPr/>
          <p:nvPr/>
        </p:nvGrpSpPr>
        <p:grpSpPr>
          <a:xfrm>
            <a:off x="713431" y="2749811"/>
            <a:ext cx="2150519" cy="1763340"/>
            <a:chOff x="4415725" y="751250"/>
            <a:chExt cx="977686" cy="801627"/>
          </a:xfrm>
        </p:grpSpPr>
        <p:pic>
          <p:nvPicPr>
            <p:cNvPr id="243" name="Google Shape;243;p47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47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47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47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7" name="Google Shape;247;p47"/>
          <p:cNvSpPr txBox="1"/>
          <p:nvPr/>
        </p:nvSpPr>
        <p:spPr>
          <a:xfrm>
            <a:off x="794350" y="567300"/>
            <a:ext cx="19941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e contar histórias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48" name="Google Shape;248;p47"/>
          <p:cNvSpPr txBox="1"/>
          <p:nvPr/>
        </p:nvSpPr>
        <p:spPr>
          <a:xfrm>
            <a:off x="6356775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ciclos 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cada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às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254" name="Google Shape;25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5" name="Google Shape;25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9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261" name="Google Shape;261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2" name="Google Shape;262;p49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9626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150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4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50050" y="822650"/>
            <a:ext cx="1945001" cy="27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4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55963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4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8275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4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394450" y="3827213"/>
            <a:ext cx="999499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4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34235" y="3669625"/>
            <a:ext cx="1241538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9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62525" y="3669625"/>
            <a:ext cx="1241531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9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466801" y="3669625"/>
            <a:ext cx="1241550" cy="877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76" name="Google Shape;276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7" name="Google Shape;277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5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9" name="Google Shape;279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0" name="Google Shape;280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1" name="Google Shape;281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2" name="Google Shape;282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50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84" name="Google Shape;284;p50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85" name="Google Shape;285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