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image/gif" Extension="gif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7.xml"/>
  <Override ContentType="application/vnd.openxmlformats-officedocument.presentationml.notesSlide+xml" PartName="/ppt/notesSlides/notesSlide59.xml"/>
  <Override ContentType="application/vnd.openxmlformats-officedocument.presentationml.notesSlide+xml" PartName="/ppt/notesSlides/notesSlide3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1.xml"/>
  <Override ContentType="application/vnd.openxmlformats-officedocument.presentationml.notesSlide+xml" PartName="/ppt/notesSlides/notesSlide109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50.xml"/>
  <Override ContentType="application/vnd.openxmlformats-officedocument.presentationml.notesSlide+xml" PartName="/ppt/notesSlides/notesSlide107.xml"/>
  <Override ContentType="application/vnd.openxmlformats-officedocument.presentationml.notesSlide+xml" PartName="/ppt/notesSlides/notesSlide100.xml"/>
  <Override ContentType="application/vnd.openxmlformats-officedocument.presentationml.notesSlide+xml" PartName="/ppt/notesSlides/notesSlide42.xml"/>
  <Override ContentType="application/vnd.openxmlformats-officedocument.presentationml.notesSlide+xml" PartName="/ppt/notesSlides/notesSlide85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34.xml"/>
  <Override ContentType="application/vnd.openxmlformats-officedocument.presentationml.notesSlide+xml" PartName="/ppt/notesSlides/notesSlide77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73.xml"/>
  <Override ContentType="application/vnd.openxmlformats-officedocument.presentationml.notesSlide+xml" PartName="/ppt/notesSlides/notesSlide81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69.xml"/>
  <Override ContentType="application/vnd.openxmlformats-officedocument.presentationml.notesSlide+xml" PartName="/ppt/notesSlides/notesSlide105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39.xml"/>
  <Override ContentType="application/vnd.openxmlformats-officedocument.presentationml.notesSlide+xml" PartName="/ppt/notesSlides/notesSlide93.xml"/>
  <Override ContentType="application/vnd.openxmlformats-officedocument.presentationml.notesSlide+xml" PartName="/ppt/notesSlides/notesSlide87.xml"/>
  <Override ContentType="application/vnd.openxmlformats-officedocument.presentationml.notesSlide+xml" PartName="/ppt/notesSlides/notesSlide57.xml"/>
  <Override ContentType="application/vnd.openxmlformats-officedocument.presentationml.notesSlide+xml" PartName="/ppt/notesSlides/notesSlide44.xml"/>
  <Override ContentType="application/vnd.openxmlformats-officedocument.presentationml.notesSlide+xml" PartName="/ppt/notesSlides/notesSlide110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75.xml"/>
  <Override ContentType="application/vnd.openxmlformats-officedocument.presentationml.notesSlide+xml" PartName="/ppt/notesSlides/notesSlide37.xml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54.xml"/>
  <Override ContentType="application/vnd.openxmlformats-officedocument.presentationml.notesSlide+xml" PartName="/ppt/notesSlides/notesSlide112.xml"/>
  <Override ContentType="application/vnd.openxmlformats-officedocument.presentationml.notesSlide+xml" PartName="/ppt/notesSlides/notesSlide103.xml"/>
  <Override ContentType="application/vnd.openxmlformats-officedocument.presentationml.notesSlide+xml" PartName="/ppt/notesSlides/notesSlide97.xml"/>
  <Override ContentType="application/vnd.openxmlformats-officedocument.presentationml.notesSlide+xml" PartName="/ppt/notesSlides/notesSlide46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9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63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60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48.xml"/>
  <Override ContentType="application/vnd.openxmlformats-officedocument.presentationml.notesSlide+xml" PartName="/ppt/notesSlides/notesSlide114.xml"/>
  <Override ContentType="application/vnd.openxmlformats-officedocument.presentationml.notesSlide+xml" PartName="/ppt/notesSlides/notesSlide101.xml"/>
  <Override ContentType="application/vnd.openxmlformats-officedocument.presentationml.notesSlide+xml" PartName="/ppt/notesSlides/notesSlide95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5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35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65.xml"/>
  <Override ContentType="application/vnd.openxmlformats-officedocument.presentationml.notesSlide+xml" PartName="/ppt/notesSlides/notesSlide78.xml"/>
  <Override ContentType="application/vnd.openxmlformats-officedocument.presentationml.notesSlide+xml" PartName="/ppt/notesSlides/notesSlide71.xml"/>
  <Override ContentType="application/vnd.openxmlformats-officedocument.presentationml.notesSlide+xml" PartName="/ppt/notesSlides/notesSlide92.xml"/>
  <Override ContentType="application/vnd.openxmlformats-officedocument.presentationml.notesSlide+xml" PartName="/ppt/notesSlides/notesSlide84.xml"/>
  <Override ContentType="application/vnd.openxmlformats-officedocument.presentationml.notesSlide+xml" PartName="/ppt/notesSlides/notesSlide76.xml"/>
  <Override ContentType="application/vnd.openxmlformats-officedocument.presentationml.notesSlide+xml" PartName="/ppt/notesSlides/notesSlide33.xml"/>
  <Override ContentType="application/vnd.openxmlformats-officedocument.presentationml.notesSlide+xml" PartName="/ppt/notesSlides/notesSlide41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68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82.xml"/>
  <Override ContentType="application/vnd.openxmlformats-officedocument.presentationml.notesSlide+xml" PartName="/ppt/notesSlides/notesSlide94.xml"/>
  <Override ContentType="application/vnd.openxmlformats-officedocument.presentationml.notesSlide+xml" PartName="/ppt/notesSlides/notesSlide51.xml"/>
  <Override ContentType="application/vnd.openxmlformats-officedocument.presentationml.notesSlide+xml" PartName="/ppt/notesSlides/notesSlide108.xml"/>
  <Override ContentType="application/vnd.openxmlformats-officedocument.presentationml.notesSlide+xml" PartName="/ppt/notesSlides/notesSlide90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43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86.xml"/>
  <Override ContentType="application/vnd.openxmlformats-officedocument.presentationml.notesSlide+xml" PartName="/ppt/notesSlides/notesSlide106.xml"/>
  <Override ContentType="application/vnd.openxmlformats-officedocument.presentationml.notesSlide+xml" PartName="/ppt/notesSlides/notesSlide99.xml"/>
  <Override ContentType="application/vnd.openxmlformats-officedocument.presentationml.notesSlide+xml" PartName="/ppt/notesSlides/notesSlide56.xml"/>
  <Override ContentType="application/vnd.openxmlformats-officedocument.presentationml.notesSlide+xml" PartName="/ppt/notesSlides/notesSlide31.xml"/>
  <Override ContentType="application/vnd.openxmlformats-officedocument.presentationml.notesSlide+xml" PartName="/ppt/notesSlides/notesSlide80.xml"/>
  <Override ContentType="application/vnd.openxmlformats-officedocument.presentationml.notesSlide+xml" PartName="/ppt/notesSlides/notesSlide61.xml"/>
  <Override ContentType="application/vnd.openxmlformats-officedocument.presentationml.notesSlide+xml" PartName="/ppt/notesSlides/notesSlide74.xml"/>
  <Override ContentType="application/vnd.openxmlformats-officedocument.presentationml.notesSlide+xml" PartName="/ppt/notesSlides/notesSlide58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88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62.xml"/>
  <Override ContentType="application/vnd.openxmlformats-officedocument.presentationml.notesSlide+xml" PartName="/ppt/notesSlides/notesSlide45.xml"/>
  <Override ContentType="application/vnd.openxmlformats-officedocument.presentationml.notesSlide+xml" PartName="/ppt/notesSlides/notesSlide70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111.xml"/>
  <Override ContentType="application/vnd.openxmlformats-officedocument.presentationml.notesSlide+xml" PartName="/ppt/notesSlides/notesSlide5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13.xml"/>
  <Override ContentType="application/vnd.openxmlformats-officedocument.presentationml.notesSlide+xml" PartName="/ppt/notesSlides/notesSlide47.xml"/>
  <Override ContentType="application/vnd.openxmlformats-officedocument.presentationml.notesSlide+xml" PartName="/ppt/notesSlides/notesSlide72.xml"/>
  <Override ContentType="application/vnd.openxmlformats-officedocument.presentationml.notesSlide+xml" PartName="/ppt/notesSlides/notesSlide98.xml"/>
  <Override ContentType="application/vnd.openxmlformats-officedocument.presentationml.notesSlide+xml" PartName="/ppt/notesSlides/notesSlide104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38.xml"/>
  <Override ContentType="application/vnd.openxmlformats-officedocument.presentationml.notesSlide+xml" PartName="/ppt/notesSlides/notesSlide64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79.xml"/>
  <Override ContentType="application/vnd.openxmlformats-officedocument.presentationml.notesSlide+xml" PartName="/ppt/notesSlides/notesSlide36.xml"/>
  <Override ContentType="application/vnd.openxmlformats-officedocument.presentationml.notesSlide+xml" PartName="/ppt/notesSlides/notesSlide49.xml"/>
  <Override ContentType="application/vnd.openxmlformats-officedocument.presentationml.notesSlide+xml" PartName="/ppt/notesSlides/notesSlide96.xml"/>
  <Override ContentType="application/vnd.openxmlformats-officedocument.presentationml.notesSlide+xml" PartName="/ppt/notesSlides/notesSlide102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83.xml"/>
  <Override ContentType="application/vnd.openxmlformats-officedocument.presentationml.notesSlide+xml" PartName="/ppt/notesSlides/notesSlide115.xml"/>
  <Override ContentType="application/vnd.openxmlformats-officedocument.presentationml.notesSlide+xml" PartName="/ppt/notesSlides/notesSlide53.xml"/>
  <Override ContentType="application/vnd.openxmlformats-officedocument.presentationml.notesSlide+xml" PartName="/ppt/notesSlides/notesSlide40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66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37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40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33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38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34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30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39.xml"/>
  <Override ContentType="application/vnd.openxmlformats-officedocument.presentationml.slideLayout+xml" PartName="/ppt/slideLayouts/slideLayout35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31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36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27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3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3.xml"/>
  <Override ContentType="application/vnd.openxmlformats-officedocument.presentationml.slide+xml" PartName="/ppt/slides/slide78.xml"/>
  <Override ContentType="application/vnd.openxmlformats-officedocument.presentationml.slide+xml" PartName="/ppt/slides/slide86.xml"/>
  <Override ContentType="application/vnd.openxmlformats-officedocument.presentationml.slide+xml" PartName="/ppt/slides/slide35.xml"/>
  <Override ContentType="application/vnd.openxmlformats-officedocument.presentationml.slide+xml" PartName="/ppt/slides/slide105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5.xml"/>
  <Override ContentType="application/vnd.openxmlformats-officedocument.presentationml.slide+xml" PartName="/ppt/slides/slide17.xml"/>
  <Override ContentType="application/vnd.openxmlformats-officedocument.presentationml.slide+xml" PartName="/ppt/slides/slide25.xml"/>
  <Override ContentType="application/vnd.openxmlformats-officedocument.presentationml.slide+xml" PartName="/ppt/slides/slide33.xml"/>
  <Override ContentType="application/vnd.openxmlformats-officedocument.presentationml.slide+xml" PartName="/ppt/slides/slide51.xml"/>
  <Override ContentType="application/vnd.openxmlformats-officedocument.presentationml.slide+xml" PartName="/ppt/slides/slide113.xml"/>
  <Override ContentType="application/vnd.openxmlformats-officedocument.presentationml.slide+xml" PartName="/ppt/slides/slide68.xml"/>
  <Override ContentType="application/vnd.openxmlformats-officedocument.presentationml.slide+xml" PartName="/ppt/slides/slide94.xml"/>
  <Override ContentType="application/vnd.openxmlformats-officedocument.presentationml.slide+xml" PartName="/ppt/slides/slide84.xml"/>
  <Override ContentType="application/vnd.openxmlformats-officedocument.presentationml.slide+xml" PartName="/ppt/slides/slide107.xml"/>
  <Override ContentType="application/vnd.openxmlformats-officedocument.presentationml.slide+xml" PartName="/ppt/slides/slide37.xml"/>
  <Override ContentType="application/vnd.openxmlformats-officedocument.presentationml.slide+xml" PartName="/ppt/slides/slide71.xml"/>
  <Override ContentType="application/vnd.openxmlformats-officedocument.presentationml.slide+xml" PartName="/ppt/slides/slide41.xml"/>
  <Override ContentType="application/vnd.openxmlformats-officedocument.presentationml.slide+xml" PartName="/ppt/slides/slide7.xml"/>
  <Override ContentType="application/vnd.openxmlformats-officedocument.presentationml.slide+xml" PartName="/ppt/slides/slide66.xml"/>
  <Override ContentType="application/vnd.openxmlformats-officedocument.presentationml.slide+xml" PartName="/ppt/slides/slide23.xml"/>
  <Override ContentType="application/vnd.openxmlformats-officedocument.presentationml.slide+xml" PartName="/ppt/slides/slide10.xml"/>
  <Override ContentType="application/vnd.openxmlformats-officedocument.presentationml.slide+xml" PartName="/ppt/slides/slide111.xml"/>
  <Override ContentType="application/vnd.openxmlformats-officedocument.presentationml.slide+xml" PartName="/ppt/slides/slide53.xml"/>
  <Override ContentType="application/vnd.openxmlformats-officedocument.presentationml.slide+xml" PartName="/ppt/slides/slide96.xml"/>
  <Override ContentType="application/vnd.openxmlformats-officedocument.presentationml.slide+xml" PartName="/ppt/slides/slide48.xml"/>
  <Override ContentType="application/vnd.openxmlformats-officedocument.presentationml.slide+xml" PartName="/ppt/slides/slide22.xml"/>
  <Override ContentType="application/vnd.openxmlformats-officedocument.presentationml.slide+xml" PartName="/ppt/slides/slide82.xml"/>
  <Override ContentType="application/vnd.openxmlformats-officedocument.presentationml.slide+xml" PartName="/ppt/slides/slide65.xml"/>
  <Override ContentType="application/vnd.openxmlformats-officedocument.presentationml.slide+xml" PartName="/ppt/slides/slide9.xml"/>
  <Override ContentType="application/vnd.openxmlformats-officedocument.presentationml.slide+xml" PartName="/ppt/slides/slide12.xml"/>
  <Override ContentType="application/vnd.openxmlformats-officedocument.presentationml.slide+xml" PartName="/ppt/slides/slide108.xml"/>
  <Override ContentType="application/vnd.openxmlformats-officedocument.presentationml.slide+xml" PartName="/ppt/slides/slide98.xml"/>
  <Override ContentType="application/vnd.openxmlformats-officedocument.presentationml.slide+xml" PartName="/ppt/slides/slide72.xml"/>
  <Override ContentType="application/vnd.openxmlformats-officedocument.presentationml.slide+xml" PartName="/ppt/slides/slide20.xml"/>
  <Override ContentType="application/vnd.openxmlformats-officedocument.presentationml.slide+xml" PartName="/ppt/slides/slide38.xml"/>
  <Override ContentType="application/vnd.openxmlformats-officedocument.presentationml.slide+xml" PartName="/ppt/slides/slide46.xml"/>
  <Override ContentType="application/vnd.openxmlformats-officedocument.presentationml.slide+xml" PartName="/ppt/slides/slide55.xml"/>
  <Override ContentType="application/vnd.openxmlformats-officedocument.presentationml.slide+xml" PartName="/ppt/slides/slide29.xml"/>
  <Override ContentType="application/vnd.openxmlformats-officedocument.presentationml.slide+xml" PartName="/ppt/slides/slide59.xml"/>
  <Override ContentType="application/vnd.openxmlformats-officedocument.presentationml.slide+xml" PartName="/ppt/slides/slide89.xml"/>
  <Override ContentType="application/vnd.openxmlformats-officedocument.presentationml.slide+xml" PartName="/ppt/slides/slide76.xml"/>
  <Override ContentType="application/vnd.openxmlformats-officedocument.presentationml.slide+xml" PartName="/ppt/slides/slide63.xml"/>
  <Override ContentType="application/vnd.openxmlformats-officedocument.presentationml.slide+xml" PartName="/ppt/slides/slide93.xml"/>
  <Override ContentType="application/vnd.openxmlformats-officedocument.presentationml.slide+xml" PartName="/ppt/slides/slide101.xml"/>
  <Override ContentType="application/vnd.openxmlformats-officedocument.presentationml.slide+xml" PartName="/ppt/slides/slide80.xml"/>
  <Override ContentType="application/vnd.openxmlformats-officedocument.presentationml.slide+xml" PartName="/ppt/slides/slide103.xml"/>
  <Override ContentType="application/vnd.openxmlformats-officedocument.presentationml.slide+xml" PartName="/ppt/slides/slide61.xml"/>
  <Override ContentType="application/vnd.openxmlformats-officedocument.presentationml.slide+xml" PartName="/ppt/slides/slide91.xml"/>
  <Override ContentType="application/vnd.openxmlformats-officedocument.presentationml.slide+xml" PartName="/ppt/slides/slide114.xml"/>
  <Override ContentType="application/vnd.openxmlformats-officedocument.presentationml.slide+xml" PartName="/ppt/slides/slide31.xml"/>
  <Override ContentType="application/vnd.openxmlformats-officedocument.presentationml.slide+xml" PartName="/ppt/slides/slide87.xml"/>
  <Override ContentType="application/vnd.openxmlformats-officedocument.presentationml.slide+xml" PartName="/ppt/slides/slide74.xml"/>
  <Override ContentType="application/vnd.openxmlformats-officedocument.presentationml.slide+xml" PartName="/ppt/slides/slide27.xml"/>
  <Override ContentType="application/vnd.openxmlformats-officedocument.presentationml.slide+xml" PartName="/ppt/slides/slide57.xml"/>
  <Override ContentType="application/vnd.openxmlformats-officedocument.presentationml.slide+xml" PartName="/ppt/slides/slide2.xml"/>
  <Override ContentType="application/vnd.openxmlformats-officedocument.presentationml.slide+xml" PartName="/ppt/slides/slide44.xml"/>
  <Override ContentType="application/vnd.openxmlformats-officedocument.presentationml.slide+xml" PartName="/ppt/slides/slide14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60.xml"/>
  <Override ContentType="application/vnd.openxmlformats-officedocument.presentationml.slide+xml" PartName="/ppt/slides/slide52.xml"/>
  <Override ContentType="application/vnd.openxmlformats-officedocument.presentationml.slide+xml" PartName="/ppt/slides/slide26.xml"/>
  <Override ContentType="application/vnd.openxmlformats-officedocument.presentationml.slide+xml" PartName="/ppt/slides/slide112.xml"/>
  <Override ContentType="application/vnd.openxmlformats-officedocument.presentationml.slide+xml" PartName="/ppt/slides/slide95.xml"/>
  <Override ContentType="application/vnd.openxmlformats-officedocument.presentationml.slide+xml" PartName="/ppt/slides/slide69.xml"/>
  <Override ContentType="application/vnd.openxmlformats-officedocument.presentationml.slide+xml" PartName="/ppt/slides/slide85.xml"/>
  <Override ContentType="application/vnd.openxmlformats-officedocument.presentationml.slide+xml" PartName="/ppt/slides/slide42.xml"/>
  <Override ContentType="application/vnd.openxmlformats-officedocument.presentationml.slide+xml" PartName="/ppt/slides/slide50.xml"/>
  <Override ContentType="application/vnd.openxmlformats-officedocument.presentationml.slide+xml" PartName="/ppt/slides/slide77.xml"/>
  <Override ContentType="application/vnd.openxmlformats-officedocument.presentationml.slide+xml" PartName="/ppt/slides/slide34.xml"/>
  <Override ContentType="application/vnd.openxmlformats-officedocument.presentationml.slide+xml" PartName="/ppt/slides/slide16.xml"/>
  <Override ContentType="application/vnd.openxmlformats-officedocument.presentationml.slide+xml" PartName="/ppt/slides/slide104.xml"/>
  <Override ContentType="application/vnd.openxmlformats-officedocument.presentationml.slide+xml" PartName="/ppt/slides/slide24.xml"/>
  <Override ContentType="application/vnd.openxmlformats-officedocument.presentationml.slide+xml" PartName="/ppt/slides/slide97.xml"/>
  <Override ContentType="application/vnd.openxmlformats-officedocument.presentationml.slide+xml" PartName="/ppt/slides/slide11.xml"/>
  <Override ContentType="application/vnd.openxmlformats-officedocument.presentationml.slide+xml" PartName="/ppt/slides/slide110.xml"/>
  <Override ContentType="application/vnd.openxmlformats-officedocument.presentationml.slide+xml" PartName="/ppt/slides/slide67.xml"/>
  <Override ContentType="application/vnd.openxmlformats-officedocument.presentationml.slide+xml" PartName="/ppt/slides/slide54.xml"/>
  <Override ContentType="application/vnd.openxmlformats-officedocument.presentationml.slide+xml" PartName="/ppt/slides/slide36.xml"/>
  <Override ContentType="application/vnd.openxmlformats-officedocument.presentationml.slide+xml" PartName="/ppt/slides/slide79.xml"/>
  <Override ContentType="application/vnd.openxmlformats-officedocument.presentationml.slide+xml" PartName="/ppt/slides/slide49.xml"/>
  <Override ContentType="application/vnd.openxmlformats-officedocument.presentationml.slide+xml" PartName="/ppt/slides/slide83.xml"/>
  <Override ContentType="application/vnd.openxmlformats-officedocument.presentationml.slide+xml" PartName="/ppt/slides/slide106.xml"/>
  <Override ContentType="application/vnd.openxmlformats-officedocument.presentationml.slide+xml" PartName="/ppt/slides/slide70.xml"/>
  <Override ContentType="application/vnd.openxmlformats-officedocument.presentationml.slide+xml" PartName="/ppt/slides/slide6.xml"/>
  <Override ContentType="application/vnd.openxmlformats-officedocument.presentationml.slide+xml" PartName="/ppt/slides/slide40.xml"/>
  <Override ContentType="application/vnd.openxmlformats-officedocument.presentationml.slide+xml" PartName="/ppt/slides/slide73.xml"/>
  <Override ContentType="application/vnd.openxmlformats-officedocument.presentationml.slide+xml" PartName="/ppt/slides/slide30.xml"/>
  <Override ContentType="application/vnd.openxmlformats-officedocument.presentationml.slide+xml" PartName="/ppt/slides/slide109.xml"/>
  <Override ContentType="application/vnd.openxmlformats-officedocument.presentationml.slide+xml" PartName="/ppt/slides/slide99.xml"/>
  <Override ContentType="application/vnd.openxmlformats-officedocument.presentationml.slide+xml" PartName="/ppt/slides/slide39.xml"/>
  <Override ContentType="application/vnd.openxmlformats-officedocument.presentationml.slide+xml" PartName="/ppt/slides/slide13.xml"/>
  <Override ContentType="application/vnd.openxmlformats-officedocument.presentationml.slide+xml" PartName="/ppt/slides/slide56.xml"/>
  <Override ContentType="application/vnd.openxmlformats-officedocument.presentationml.slide+xml" PartName="/ppt/slides/slide47.xml"/>
  <Override ContentType="application/vnd.openxmlformats-officedocument.presentationml.slide+xml" PartName="/ppt/slides/slide21.xml"/>
  <Override ContentType="application/vnd.openxmlformats-officedocument.presentationml.slide+xml" PartName="/ppt/slides/slide100.xml"/>
  <Override ContentType="application/vnd.openxmlformats-officedocument.presentationml.slide+xml" PartName="/ppt/slides/slide64.xml"/>
  <Override ContentType="application/vnd.openxmlformats-officedocument.presentationml.slide+xml" PartName="/ppt/slides/slide81.xml"/>
  <Override ContentType="application/vnd.openxmlformats-officedocument.presentationml.slide+xml" PartName="/ppt/slides/slide90.xml"/>
  <Override ContentType="application/vnd.openxmlformats-officedocument.presentationml.slide+xml" PartName="/ppt/slides/slide8.xml"/>
  <Override ContentType="application/vnd.openxmlformats-officedocument.presentationml.slide+xml" PartName="/ppt/slides/slide32.xml"/>
  <Override ContentType="application/vnd.openxmlformats-officedocument.presentationml.slide+xml" PartName="/ppt/slides/slide62.xml"/>
  <Override ContentType="application/vnd.openxmlformats-officedocument.presentationml.slide+xml" PartName="/ppt/slides/slide75.xml"/>
  <Override ContentType="application/vnd.openxmlformats-officedocument.presentationml.slide+xml" PartName="/ppt/slides/slide1.xml"/>
  <Override ContentType="application/vnd.openxmlformats-officedocument.presentationml.slide+xml" PartName="/ppt/slides/slide58.xml"/>
  <Override ContentType="application/vnd.openxmlformats-officedocument.presentationml.slide+xml" PartName="/ppt/slides/slide45.xml"/>
  <Override ContentType="application/vnd.openxmlformats-officedocument.presentationml.slide+xml" PartName="/ppt/slides/slide28.xml"/>
  <Override ContentType="application/vnd.openxmlformats-officedocument.presentationml.slide+xml" PartName="/ppt/slides/slide15.xml"/>
  <Override ContentType="application/vnd.openxmlformats-officedocument.presentationml.slide+xml" PartName="/ppt/slides/slide88.xml"/>
  <Override ContentType="application/vnd.openxmlformats-officedocument.presentationml.slide+xml" PartName="/ppt/slides/slide92.xml"/>
  <Override ContentType="application/vnd.openxmlformats-officedocument.presentationml.slide+xml" PartName="/ppt/slides/slide115.xml"/>
  <Override ContentType="application/vnd.openxmlformats-officedocument.presentationml.slide+xml" PartName="/ppt/slides/slide102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88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  <p:sldId id="286" r:id="rId36"/>
    <p:sldId id="287" r:id="rId37"/>
    <p:sldId id="288" r:id="rId38"/>
    <p:sldId id="289" r:id="rId39"/>
    <p:sldId id="290" r:id="rId40"/>
    <p:sldId id="291" r:id="rId41"/>
    <p:sldId id="292" r:id="rId42"/>
    <p:sldId id="293" r:id="rId43"/>
    <p:sldId id="294" r:id="rId44"/>
    <p:sldId id="295" r:id="rId45"/>
    <p:sldId id="296" r:id="rId46"/>
    <p:sldId id="297" r:id="rId47"/>
    <p:sldId id="298" r:id="rId48"/>
    <p:sldId id="299" r:id="rId49"/>
    <p:sldId id="300" r:id="rId50"/>
    <p:sldId id="301" r:id="rId51"/>
    <p:sldId id="302" r:id="rId52"/>
    <p:sldId id="303" r:id="rId53"/>
    <p:sldId id="304" r:id="rId54"/>
    <p:sldId id="305" r:id="rId55"/>
    <p:sldId id="306" r:id="rId56"/>
    <p:sldId id="307" r:id="rId57"/>
    <p:sldId id="308" r:id="rId58"/>
    <p:sldId id="309" r:id="rId59"/>
    <p:sldId id="310" r:id="rId60"/>
    <p:sldId id="311" r:id="rId61"/>
    <p:sldId id="312" r:id="rId62"/>
    <p:sldId id="313" r:id="rId63"/>
    <p:sldId id="314" r:id="rId64"/>
    <p:sldId id="315" r:id="rId65"/>
    <p:sldId id="316" r:id="rId66"/>
    <p:sldId id="317" r:id="rId67"/>
    <p:sldId id="318" r:id="rId68"/>
    <p:sldId id="319" r:id="rId69"/>
    <p:sldId id="320" r:id="rId70"/>
    <p:sldId id="321" r:id="rId71"/>
    <p:sldId id="322" r:id="rId72"/>
    <p:sldId id="323" r:id="rId73"/>
    <p:sldId id="324" r:id="rId74"/>
    <p:sldId id="325" r:id="rId75"/>
    <p:sldId id="326" r:id="rId76"/>
    <p:sldId id="327" r:id="rId77"/>
    <p:sldId id="328" r:id="rId78"/>
    <p:sldId id="329" r:id="rId79"/>
    <p:sldId id="330" r:id="rId80"/>
    <p:sldId id="331" r:id="rId81"/>
    <p:sldId id="332" r:id="rId82"/>
    <p:sldId id="333" r:id="rId83"/>
    <p:sldId id="334" r:id="rId84"/>
    <p:sldId id="335" r:id="rId85"/>
    <p:sldId id="336" r:id="rId86"/>
    <p:sldId id="337" r:id="rId87"/>
    <p:sldId id="338" r:id="rId88"/>
    <p:sldId id="339" r:id="rId89"/>
    <p:sldId id="340" r:id="rId90"/>
    <p:sldId id="341" r:id="rId91"/>
    <p:sldId id="342" r:id="rId92"/>
    <p:sldId id="343" r:id="rId93"/>
    <p:sldId id="344" r:id="rId94"/>
    <p:sldId id="345" r:id="rId95"/>
    <p:sldId id="346" r:id="rId96"/>
    <p:sldId id="347" r:id="rId97"/>
    <p:sldId id="348" r:id="rId98"/>
    <p:sldId id="349" r:id="rId99"/>
    <p:sldId id="350" r:id="rId100"/>
    <p:sldId id="351" r:id="rId101"/>
    <p:sldId id="352" r:id="rId102"/>
    <p:sldId id="353" r:id="rId103"/>
    <p:sldId id="354" r:id="rId104"/>
    <p:sldId id="355" r:id="rId105"/>
    <p:sldId id="356" r:id="rId106"/>
    <p:sldId id="357" r:id="rId107"/>
    <p:sldId id="358" r:id="rId108"/>
    <p:sldId id="359" r:id="rId109"/>
    <p:sldId id="360" r:id="rId110"/>
    <p:sldId id="361" r:id="rId111"/>
    <p:sldId id="362" r:id="rId112"/>
    <p:sldId id="363" r:id="rId113"/>
    <p:sldId id="364" r:id="rId114"/>
    <p:sldId id="365" r:id="rId115"/>
    <p:sldId id="366" r:id="rId116"/>
    <p:sldId id="367" r:id="rId117"/>
    <p:sldId id="368" r:id="rId118"/>
    <p:sldId id="369" r:id="rId119"/>
    <p:sldId id="370" r:id="rId120"/>
  </p:sldIdLst>
  <p:sldSz cy="5175250" cx="9144000"/>
  <p:notesSz cx="6858000" cy="9144000"/>
  <p:embeddedFontLst>
    <p:embeddedFont>
      <p:font typeface="Nunito SemiBold"/>
      <p:regular r:id="rId121"/>
      <p:bold r:id="rId122"/>
      <p:italic r:id="rId123"/>
      <p:boldItalic r:id="rId124"/>
    </p:embeddedFont>
    <p:embeddedFont>
      <p:font typeface="Nunito"/>
      <p:regular r:id="rId125"/>
      <p:bold r:id="rId126"/>
      <p:italic r:id="rId127"/>
      <p:boldItalic r:id="rId128"/>
    </p:embeddedFont>
    <p:embeddedFont>
      <p:font typeface="Playfair Display"/>
      <p:regular r:id="rId129"/>
      <p:bold r:id="rId130"/>
      <p:italic r:id="rId131"/>
      <p:boldItalic r:id="rId132"/>
    </p:embeddedFont>
    <p:embeddedFont>
      <p:font typeface="Poppins"/>
      <p:regular r:id="rId133"/>
      <p:bold r:id="rId134"/>
      <p:italic r:id="rId135"/>
      <p:boldItalic r:id="rId136"/>
    </p:embeddedFont>
    <p:embeddedFont>
      <p:font typeface="Poppins Light"/>
      <p:regular r:id="rId137"/>
      <p:bold r:id="rId138"/>
      <p:italic r:id="rId139"/>
      <p:boldItalic r:id="rId140"/>
    </p:embeddedFont>
    <p:embeddedFont>
      <p:font typeface="Gothic A1"/>
      <p:regular r:id="rId141"/>
      <p:bold r:id="rId142"/>
    </p:embeddedFont>
    <p:embeddedFont>
      <p:font typeface="Helvetica Neue"/>
      <p:regular r:id="rId143"/>
      <p:bold r:id="rId144"/>
      <p:italic r:id="rId145"/>
      <p:boldItalic r:id="rId146"/>
    </p:embeddedFont>
    <p:embeddedFont>
      <p:font typeface="Helvetica Neue Light"/>
      <p:regular r:id="rId147"/>
      <p:bold r:id="rId148"/>
      <p:italic r:id="rId149"/>
      <p:boldItalic r:id="rId150"/>
    </p:embeddedFont>
    <p:embeddedFont>
      <p:font typeface="DM Serif Display"/>
      <p:regular r:id="rId151"/>
      <p:italic r:id="rId152"/>
    </p:embeddedFont>
    <p:embeddedFont>
      <p:font typeface="Nunito Light"/>
      <p:regular r:id="rId153"/>
      <p:bold r:id="rId154"/>
      <p:italic r:id="rId155"/>
      <p:boldItalic r:id="rId156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pos="231">
          <p15:clr>
            <a:srgbClr val="9AA0A6"/>
          </p15:clr>
        </p15:guide>
        <p15:guide id="2" pos="5529">
          <p15:clr>
            <a:srgbClr val="9AA0A6"/>
          </p15:clr>
        </p15:guide>
        <p15:guide id="3" orient="horz" pos="3033">
          <p15:clr>
            <a:srgbClr val="9AA0A6"/>
          </p15:clr>
        </p15:guide>
        <p15:guide id="4" pos="1191">
          <p15:clr>
            <a:srgbClr val="9AA0A6"/>
          </p15:clr>
        </p15:guide>
        <p15:guide id="5" pos="2880">
          <p15:clr>
            <a:srgbClr val="9AA0A6"/>
          </p15:clr>
        </p15:guide>
        <p15:guide id="6" pos="3360">
          <p15:clr>
            <a:srgbClr val="9AA0A6"/>
          </p15:clr>
        </p15:guide>
        <p15:guide id="7" pos="3485">
          <p15:clr>
            <a:srgbClr val="9AA0A6"/>
          </p15:clr>
        </p15:guide>
        <p15:guide id="8" pos="2400">
          <p15:clr>
            <a:srgbClr val="9AA0A6"/>
          </p15:clr>
        </p15:guide>
        <p15:guide id="9" orient="horz" pos="1064">
          <p15:clr>
            <a:srgbClr val="9AA0A6"/>
          </p15:clr>
        </p15:guide>
        <p15:guide id="10" orient="horz" pos="1211">
          <p15:clr>
            <a:srgbClr val="9AA0A6"/>
          </p15:clr>
        </p15:guide>
        <p15:guide id="11" orient="horz" pos="2055">
          <p15:clr>
            <a:srgbClr val="9AA0A6"/>
          </p15:clr>
        </p15:guide>
        <p15:guide id="12" orient="horz" pos="2196">
          <p15:clr>
            <a:srgbClr val="9AA0A6"/>
          </p15:clr>
        </p15:guide>
        <p15:guide id="13" pos="4444">
          <p15:clr>
            <a:srgbClr val="9AA0A6"/>
          </p15:clr>
        </p15:guide>
        <p15:guide id="14" pos="1191">
          <p15:clr>
            <a:srgbClr val="9AA0A6"/>
          </p15:clr>
        </p15:guide>
        <p15:guide id="15" pos="3777">
          <p15:clr>
            <a:srgbClr val="9AA0A6"/>
          </p15:clr>
        </p15:guide>
        <p15:guide id="16" pos="3902">
          <p15:clr>
            <a:srgbClr val="9AA0A6"/>
          </p15:clr>
        </p15:guide>
        <p15:guide id="17" pos="4028">
          <p15:clr>
            <a:srgbClr val="9AA0A6"/>
          </p15:clr>
        </p15:guide>
        <p15:guide id="18" pos="4569">
          <p15:clr>
            <a:srgbClr val="9AA0A6"/>
          </p15:clr>
        </p15:guide>
        <p15:guide id="19" pos="1315">
          <p15:clr>
            <a:srgbClr val="9AA0A6"/>
          </p15:clr>
        </p15:guide>
        <p15:guide id="20" orient="horz" pos="1644">
          <p15:clr>
            <a:srgbClr val="000000"/>
          </p15:clr>
        </p15:guide>
        <p15:guide id="21" pos="2275">
          <p15:clr>
            <a:srgbClr val="9AA0A6"/>
          </p15:clr>
        </p15:guide>
        <p15:guide id="22" pos="1783">
          <p15:clr>
            <a:srgbClr val="747775"/>
          </p15:clr>
        </p15:guide>
        <p15:guide id="23" orient="horz" pos="227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31"/>
        <p:guide pos="5529"/>
        <p:guide pos="3033" orient="horz"/>
        <p:guide pos="1191"/>
        <p:guide pos="2880"/>
        <p:guide pos="3360"/>
        <p:guide pos="3485"/>
        <p:guide pos="2400"/>
        <p:guide pos="1064" orient="horz"/>
        <p:guide pos="1211" orient="horz"/>
        <p:guide pos="2055" orient="horz"/>
        <p:guide pos="2196" orient="horz"/>
        <p:guide pos="4444"/>
        <p:guide pos="1191"/>
        <p:guide pos="3777"/>
        <p:guide pos="3902"/>
        <p:guide pos="4028"/>
        <p:guide pos="4569"/>
        <p:guide pos="1315"/>
        <p:guide pos="1644" orient="horz"/>
        <p:guide pos="2275"/>
        <p:guide pos="1783"/>
        <p:guide pos="227" orient="horz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slide" Target="slides/slide35.xml"/><Relationship Id="rId42" Type="http://schemas.openxmlformats.org/officeDocument/2006/relationships/slide" Target="slides/slide37.xml"/><Relationship Id="rId41" Type="http://schemas.openxmlformats.org/officeDocument/2006/relationships/slide" Target="slides/slide36.xml"/><Relationship Id="rId44" Type="http://schemas.openxmlformats.org/officeDocument/2006/relationships/slide" Target="slides/slide39.xml"/><Relationship Id="rId43" Type="http://schemas.openxmlformats.org/officeDocument/2006/relationships/slide" Target="slides/slide38.xml"/><Relationship Id="rId46" Type="http://schemas.openxmlformats.org/officeDocument/2006/relationships/slide" Target="slides/slide41.xml"/><Relationship Id="rId45" Type="http://schemas.openxmlformats.org/officeDocument/2006/relationships/slide" Target="slides/slide40.xml"/><Relationship Id="rId107" Type="http://schemas.openxmlformats.org/officeDocument/2006/relationships/slide" Target="slides/slide102.xml"/><Relationship Id="rId106" Type="http://schemas.openxmlformats.org/officeDocument/2006/relationships/slide" Target="slides/slide101.xml"/><Relationship Id="rId105" Type="http://schemas.openxmlformats.org/officeDocument/2006/relationships/slide" Target="slides/slide100.xml"/><Relationship Id="rId104" Type="http://schemas.openxmlformats.org/officeDocument/2006/relationships/slide" Target="slides/slide99.xml"/><Relationship Id="rId109" Type="http://schemas.openxmlformats.org/officeDocument/2006/relationships/slide" Target="slides/slide104.xml"/><Relationship Id="rId108" Type="http://schemas.openxmlformats.org/officeDocument/2006/relationships/slide" Target="slides/slide103.xml"/><Relationship Id="rId48" Type="http://schemas.openxmlformats.org/officeDocument/2006/relationships/slide" Target="slides/slide43.xml"/><Relationship Id="rId47" Type="http://schemas.openxmlformats.org/officeDocument/2006/relationships/slide" Target="slides/slide42.xml"/><Relationship Id="rId49" Type="http://schemas.openxmlformats.org/officeDocument/2006/relationships/slide" Target="slides/slide44.xml"/><Relationship Id="rId103" Type="http://schemas.openxmlformats.org/officeDocument/2006/relationships/slide" Target="slides/slide98.xml"/><Relationship Id="rId102" Type="http://schemas.openxmlformats.org/officeDocument/2006/relationships/slide" Target="slides/slide97.xml"/><Relationship Id="rId101" Type="http://schemas.openxmlformats.org/officeDocument/2006/relationships/slide" Target="slides/slide96.xml"/><Relationship Id="rId100" Type="http://schemas.openxmlformats.org/officeDocument/2006/relationships/slide" Target="slides/slide95.xml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33" Type="http://schemas.openxmlformats.org/officeDocument/2006/relationships/slide" Target="slides/slide28.xml"/><Relationship Id="rId32" Type="http://schemas.openxmlformats.org/officeDocument/2006/relationships/slide" Target="slides/slide27.xml"/><Relationship Id="rId35" Type="http://schemas.openxmlformats.org/officeDocument/2006/relationships/slide" Target="slides/slide30.xml"/><Relationship Id="rId34" Type="http://schemas.openxmlformats.org/officeDocument/2006/relationships/slide" Target="slides/slide29.xml"/><Relationship Id="rId37" Type="http://schemas.openxmlformats.org/officeDocument/2006/relationships/slide" Target="slides/slide32.xml"/><Relationship Id="rId36" Type="http://schemas.openxmlformats.org/officeDocument/2006/relationships/slide" Target="slides/slide31.xml"/><Relationship Id="rId39" Type="http://schemas.openxmlformats.org/officeDocument/2006/relationships/slide" Target="slides/slide34.xml"/><Relationship Id="rId38" Type="http://schemas.openxmlformats.org/officeDocument/2006/relationships/slide" Target="slides/slide33.xml"/><Relationship Id="rId20" Type="http://schemas.openxmlformats.org/officeDocument/2006/relationships/slide" Target="slides/slide15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129" Type="http://schemas.openxmlformats.org/officeDocument/2006/relationships/font" Target="fonts/PlayfairDisplay-regular.fntdata"/><Relationship Id="rId128" Type="http://schemas.openxmlformats.org/officeDocument/2006/relationships/font" Target="fonts/Nunito-boldItalic.fntdata"/><Relationship Id="rId127" Type="http://schemas.openxmlformats.org/officeDocument/2006/relationships/font" Target="fonts/Nunito-italic.fntdata"/><Relationship Id="rId126" Type="http://schemas.openxmlformats.org/officeDocument/2006/relationships/font" Target="fonts/Nunito-bold.fntdata"/><Relationship Id="rId26" Type="http://schemas.openxmlformats.org/officeDocument/2006/relationships/slide" Target="slides/slide21.xml"/><Relationship Id="rId121" Type="http://schemas.openxmlformats.org/officeDocument/2006/relationships/font" Target="fonts/NunitoSemiBold-regular.fntdata"/><Relationship Id="rId25" Type="http://schemas.openxmlformats.org/officeDocument/2006/relationships/slide" Target="slides/slide20.xml"/><Relationship Id="rId120" Type="http://schemas.openxmlformats.org/officeDocument/2006/relationships/slide" Target="slides/slide115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125" Type="http://schemas.openxmlformats.org/officeDocument/2006/relationships/font" Target="fonts/Nunito-regular.fntdata"/><Relationship Id="rId29" Type="http://schemas.openxmlformats.org/officeDocument/2006/relationships/slide" Target="slides/slide24.xml"/><Relationship Id="rId124" Type="http://schemas.openxmlformats.org/officeDocument/2006/relationships/font" Target="fonts/NunitoSemiBold-boldItalic.fntdata"/><Relationship Id="rId123" Type="http://schemas.openxmlformats.org/officeDocument/2006/relationships/font" Target="fonts/NunitoSemiBold-italic.fntdata"/><Relationship Id="rId122" Type="http://schemas.openxmlformats.org/officeDocument/2006/relationships/font" Target="fonts/NunitoSemiBold-bold.fntdata"/><Relationship Id="rId95" Type="http://schemas.openxmlformats.org/officeDocument/2006/relationships/slide" Target="slides/slide90.xml"/><Relationship Id="rId94" Type="http://schemas.openxmlformats.org/officeDocument/2006/relationships/slide" Target="slides/slide89.xml"/><Relationship Id="rId97" Type="http://schemas.openxmlformats.org/officeDocument/2006/relationships/slide" Target="slides/slide92.xml"/><Relationship Id="rId96" Type="http://schemas.openxmlformats.org/officeDocument/2006/relationships/slide" Target="slides/slide91.xml"/><Relationship Id="rId11" Type="http://schemas.openxmlformats.org/officeDocument/2006/relationships/slide" Target="slides/slide6.xml"/><Relationship Id="rId99" Type="http://schemas.openxmlformats.org/officeDocument/2006/relationships/slide" Target="slides/slide94.xml"/><Relationship Id="rId10" Type="http://schemas.openxmlformats.org/officeDocument/2006/relationships/slide" Target="slides/slide5.xml"/><Relationship Id="rId98" Type="http://schemas.openxmlformats.org/officeDocument/2006/relationships/slide" Target="slides/slide93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91" Type="http://schemas.openxmlformats.org/officeDocument/2006/relationships/slide" Target="slides/slide86.xml"/><Relationship Id="rId90" Type="http://schemas.openxmlformats.org/officeDocument/2006/relationships/slide" Target="slides/slide85.xml"/><Relationship Id="rId93" Type="http://schemas.openxmlformats.org/officeDocument/2006/relationships/slide" Target="slides/slide88.xml"/><Relationship Id="rId92" Type="http://schemas.openxmlformats.org/officeDocument/2006/relationships/slide" Target="slides/slide87.xml"/><Relationship Id="rId118" Type="http://schemas.openxmlformats.org/officeDocument/2006/relationships/slide" Target="slides/slide113.xml"/><Relationship Id="rId117" Type="http://schemas.openxmlformats.org/officeDocument/2006/relationships/slide" Target="slides/slide112.xml"/><Relationship Id="rId116" Type="http://schemas.openxmlformats.org/officeDocument/2006/relationships/slide" Target="slides/slide111.xml"/><Relationship Id="rId115" Type="http://schemas.openxmlformats.org/officeDocument/2006/relationships/slide" Target="slides/slide110.xml"/><Relationship Id="rId119" Type="http://schemas.openxmlformats.org/officeDocument/2006/relationships/slide" Target="slides/slide114.xml"/><Relationship Id="rId15" Type="http://schemas.openxmlformats.org/officeDocument/2006/relationships/slide" Target="slides/slide10.xml"/><Relationship Id="rId110" Type="http://schemas.openxmlformats.org/officeDocument/2006/relationships/slide" Target="slides/slide105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slide" Target="slides/slide14.xml"/><Relationship Id="rId114" Type="http://schemas.openxmlformats.org/officeDocument/2006/relationships/slide" Target="slides/slide109.xml"/><Relationship Id="rId18" Type="http://schemas.openxmlformats.org/officeDocument/2006/relationships/slide" Target="slides/slide13.xml"/><Relationship Id="rId113" Type="http://schemas.openxmlformats.org/officeDocument/2006/relationships/slide" Target="slides/slide108.xml"/><Relationship Id="rId112" Type="http://schemas.openxmlformats.org/officeDocument/2006/relationships/slide" Target="slides/slide107.xml"/><Relationship Id="rId111" Type="http://schemas.openxmlformats.org/officeDocument/2006/relationships/slide" Target="slides/slide106.xml"/><Relationship Id="rId84" Type="http://schemas.openxmlformats.org/officeDocument/2006/relationships/slide" Target="slides/slide79.xml"/><Relationship Id="rId83" Type="http://schemas.openxmlformats.org/officeDocument/2006/relationships/slide" Target="slides/slide78.xml"/><Relationship Id="rId86" Type="http://schemas.openxmlformats.org/officeDocument/2006/relationships/slide" Target="slides/slide81.xml"/><Relationship Id="rId85" Type="http://schemas.openxmlformats.org/officeDocument/2006/relationships/slide" Target="slides/slide80.xml"/><Relationship Id="rId88" Type="http://schemas.openxmlformats.org/officeDocument/2006/relationships/slide" Target="slides/slide83.xml"/><Relationship Id="rId150" Type="http://schemas.openxmlformats.org/officeDocument/2006/relationships/font" Target="fonts/HelveticaNeueLight-boldItalic.fntdata"/><Relationship Id="rId87" Type="http://schemas.openxmlformats.org/officeDocument/2006/relationships/slide" Target="slides/slide82.xml"/><Relationship Id="rId89" Type="http://schemas.openxmlformats.org/officeDocument/2006/relationships/slide" Target="slides/slide84.xml"/><Relationship Id="rId80" Type="http://schemas.openxmlformats.org/officeDocument/2006/relationships/slide" Target="slides/slide75.xml"/><Relationship Id="rId82" Type="http://schemas.openxmlformats.org/officeDocument/2006/relationships/slide" Target="slides/slide77.xml"/><Relationship Id="rId81" Type="http://schemas.openxmlformats.org/officeDocument/2006/relationships/slide" Target="slides/slide76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149" Type="http://schemas.openxmlformats.org/officeDocument/2006/relationships/font" Target="fonts/HelveticaNeueLight-italic.fntdata"/><Relationship Id="rId4" Type="http://schemas.openxmlformats.org/officeDocument/2006/relationships/slideMaster" Target="slideMasters/slideMaster1.xml"/><Relationship Id="rId148" Type="http://schemas.openxmlformats.org/officeDocument/2006/relationships/font" Target="fonts/HelveticaNeueLight-bold.fntdata"/><Relationship Id="rId9" Type="http://schemas.openxmlformats.org/officeDocument/2006/relationships/slide" Target="slides/slide4.xml"/><Relationship Id="rId143" Type="http://schemas.openxmlformats.org/officeDocument/2006/relationships/font" Target="fonts/HelveticaNeue-regular.fntdata"/><Relationship Id="rId142" Type="http://schemas.openxmlformats.org/officeDocument/2006/relationships/font" Target="fonts/GothicA1-bold.fntdata"/><Relationship Id="rId141" Type="http://schemas.openxmlformats.org/officeDocument/2006/relationships/font" Target="fonts/GothicA1-regular.fntdata"/><Relationship Id="rId140" Type="http://schemas.openxmlformats.org/officeDocument/2006/relationships/font" Target="fonts/PoppinsLight-boldItalic.fntdata"/><Relationship Id="rId5" Type="http://schemas.openxmlformats.org/officeDocument/2006/relationships/notesMaster" Target="notesMasters/notesMaster1.xml"/><Relationship Id="rId147" Type="http://schemas.openxmlformats.org/officeDocument/2006/relationships/font" Target="fonts/HelveticaNeueLight-regular.fntdata"/><Relationship Id="rId6" Type="http://schemas.openxmlformats.org/officeDocument/2006/relationships/slide" Target="slides/slide1.xml"/><Relationship Id="rId146" Type="http://schemas.openxmlformats.org/officeDocument/2006/relationships/font" Target="fonts/HelveticaNeue-boldItalic.fntdata"/><Relationship Id="rId7" Type="http://schemas.openxmlformats.org/officeDocument/2006/relationships/slide" Target="slides/slide2.xml"/><Relationship Id="rId145" Type="http://schemas.openxmlformats.org/officeDocument/2006/relationships/font" Target="fonts/HelveticaNeue-italic.fntdata"/><Relationship Id="rId8" Type="http://schemas.openxmlformats.org/officeDocument/2006/relationships/slide" Target="slides/slide3.xml"/><Relationship Id="rId144" Type="http://schemas.openxmlformats.org/officeDocument/2006/relationships/font" Target="fonts/HelveticaNeue-bold.fntdata"/><Relationship Id="rId73" Type="http://schemas.openxmlformats.org/officeDocument/2006/relationships/slide" Target="slides/slide68.xml"/><Relationship Id="rId72" Type="http://schemas.openxmlformats.org/officeDocument/2006/relationships/slide" Target="slides/slide67.xml"/><Relationship Id="rId75" Type="http://schemas.openxmlformats.org/officeDocument/2006/relationships/slide" Target="slides/slide70.xml"/><Relationship Id="rId74" Type="http://schemas.openxmlformats.org/officeDocument/2006/relationships/slide" Target="slides/slide69.xml"/><Relationship Id="rId77" Type="http://schemas.openxmlformats.org/officeDocument/2006/relationships/slide" Target="slides/slide72.xml"/><Relationship Id="rId76" Type="http://schemas.openxmlformats.org/officeDocument/2006/relationships/slide" Target="slides/slide71.xml"/><Relationship Id="rId79" Type="http://schemas.openxmlformats.org/officeDocument/2006/relationships/slide" Target="slides/slide74.xml"/><Relationship Id="rId78" Type="http://schemas.openxmlformats.org/officeDocument/2006/relationships/slide" Target="slides/slide73.xml"/><Relationship Id="rId71" Type="http://schemas.openxmlformats.org/officeDocument/2006/relationships/slide" Target="slides/slide66.xml"/><Relationship Id="rId70" Type="http://schemas.openxmlformats.org/officeDocument/2006/relationships/slide" Target="slides/slide65.xml"/><Relationship Id="rId139" Type="http://schemas.openxmlformats.org/officeDocument/2006/relationships/font" Target="fonts/PoppinsLight-italic.fntdata"/><Relationship Id="rId138" Type="http://schemas.openxmlformats.org/officeDocument/2006/relationships/font" Target="fonts/PoppinsLight-bold.fntdata"/><Relationship Id="rId137" Type="http://schemas.openxmlformats.org/officeDocument/2006/relationships/font" Target="fonts/PoppinsLight-regular.fntdata"/><Relationship Id="rId132" Type="http://schemas.openxmlformats.org/officeDocument/2006/relationships/font" Target="fonts/PlayfairDisplay-boldItalic.fntdata"/><Relationship Id="rId131" Type="http://schemas.openxmlformats.org/officeDocument/2006/relationships/font" Target="fonts/PlayfairDisplay-italic.fntdata"/><Relationship Id="rId130" Type="http://schemas.openxmlformats.org/officeDocument/2006/relationships/font" Target="fonts/PlayfairDisplay-bold.fntdata"/><Relationship Id="rId136" Type="http://schemas.openxmlformats.org/officeDocument/2006/relationships/font" Target="fonts/Poppins-boldItalic.fntdata"/><Relationship Id="rId135" Type="http://schemas.openxmlformats.org/officeDocument/2006/relationships/font" Target="fonts/Poppins-italic.fntdata"/><Relationship Id="rId134" Type="http://schemas.openxmlformats.org/officeDocument/2006/relationships/font" Target="fonts/Poppins-bold.fntdata"/><Relationship Id="rId133" Type="http://schemas.openxmlformats.org/officeDocument/2006/relationships/font" Target="fonts/Poppins-regular.fntdata"/><Relationship Id="rId62" Type="http://schemas.openxmlformats.org/officeDocument/2006/relationships/slide" Target="slides/slide57.xml"/><Relationship Id="rId61" Type="http://schemas.openxmlformats.org/officeDocument/2006/relationships/slide" Target="slides/slide56.xml"/><Relationship Id="rId64" Type="http://schemas.openxmlformats.org/officeDocument/2006/relationships/slide" Target="slides/slide59.xml"/><Relationship Id="rId63" Type="http://schemas.openxmlformats.org/officeDocument/2006/relationships/slide" Target="slides/slide58.xml"/><Relationship Id="rId66" Type="http://schemas.openxmlformats.org/officeDocument/2006/relationships/slide" Target="slides/slide61.xml"/><Relationship Id="rId65" Type="http://schemas.openxmlformats.org/officeDocument/2006/relationships/slide" Target="slides/slide60.xml"/><Relationship Id="rId68" Type="http://schemas.openxmlformats.org/officeDocument/2006/relationships/slide" Target="slides/slide63.xml"/><Relationship Id="rId67" Type="http://schemas.openxmlformats.org/officeDocument/2006/relationships/slide" Target="slides/slide62.xml"/><Relationship Id="rId60" Type="http://schemas.openxmlformats.org/officeDocument/2006/relationships/slide" Target="slides/slide55.xml"/><Relationship Id="rId69" Type="http://schemas.openxmlformats.org/officeDocument/2006/relationships/slide" Target="slides/slide64.xml"/><Relationship Id="rId51" Type="http://schemas.openxmlformats.org/officeDocument/2006/relationships/slide" Target="slides/slide46.xml"/><Relationship Id="rId50" Type="http://schemas.openxmlformats.org/officeDocument/2006/relationships/slide" Target="slides/slide45.xml"/><Relationship Id="rId53" Type="http://schemas.openxmlformats.org/officeDocument/2006/relationships/slide" Target="slides/slide48.xml"/><Relationship Id="rId52" Type="http://schemas.openxmlformats.org/officeDocument/2006/relationships/slide" Target="slides/slide47.xml"/><Relationship Id="rId55" Type="http://schemas.openxmlformats.org/officeDocument/2006/relationships/slide" Target="slides/slide50.xml"/><Relationship Id="rId54" Type="http://schemas.openxmlformats.org/officeDocument/2006/relationships/slide" Target="slides/slide49.xml"/><Relationship Id="rId57" Type="http://schemas.openxmlformats.org/officeDocument/2006/relationships/slide" Target="slides/slide52.xml"/><Relationship Id="rId56" Type="http://schemas.openxmlformats.org/officeDocument/2006/relationships/slide" Target="slides/slide51.xml"/><Relationship Id="rId59" Type="http://schemas.openxmlformats.org/officeDocument/2006/relationships/slide" Target="slides/slide54.xml"/><Relationship Id="rId154" Type="http://schemas.openxmlformats.org/officeDocument/2006/relationships/font" Target="fonts/NunitoLight-bold.fntdata"/><Relationship Id="rId58" Type="http://schemas.openxmlformats.org/officeDocument/2006/relationships/slide" Target="slides/slide53.xml"/><Relationship Id="rId153" Type="http://schemas.openxmlformats.org/officeDocument/2006/relationships/font" Target="fonts/NunitoLight-regular.fntdata"/><Relationship Id="rId152" Type="http://schemas.openxmlformats.org/officeDocument/2006/relationships/font" Target="fonts/DMSerifDisplay-italic.fntdata"/><Relationship Id="rId151" Type="http://schemas.openxmlformats.org/officeDocument/2006/relationships/font" Target="fonts/DMSerifDisplay-regular.fntdata"/><Relationship Id="rId156" Type="http://schemas.openxmlformats.org/officeDocument/2006/relationships/font" Target="fonts/NunitoLight-boldItalic.fntdata"/><Relationship Id="rId155" Type="http://schemas.openxmlformats.org/officeDocument/2006/relationships/font" Target="fonts/NunitoLight-italic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984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9845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9845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9845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9845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9845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g2f229fdcccc_0_0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73" name="Google Shape;173;g2f229fdcccc_0_0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6" name="Shape 2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" name="Google Shape;277;p14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78" name="Google Shape;278;p14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81" name="Shape 13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" name="Google Shape;1382;p124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383" name="Google Shape;1383;p124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94" name="Shape 13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5" name="Google Shape;1395;p125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396" name="Google Shape;1396;p125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09" name="Shape 14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0" name="Google Shape;1410;p126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411" name="Google Shape;1411;p126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24" name="Shape 14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5" name="Google Shape;1425;p127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426" name="Google Shape;1426;p127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32" name="Shape 14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" name="Google Shape;1433;p128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434" name="Google Shape;1434;p128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40" name="Shape 14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1" name="Google Shape;1441;p129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442" name="Google Shape;1442;p129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48" name="Shape 14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9" name="Google Shape;1449;p130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450" name="Google Shape;1450;p130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56" name="Shape 14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7" name="Google Shape;1457;p131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458" name="Google Shape;1458;p131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64" name="Shape 14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5" name="Google Shape;1465;p132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466" name="Google Shape;1466;p132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72" name="Shape 14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3" name="Google Shape;1473;p133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474" name="Google Shape;1474;p133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9" name="Shape 2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" name="Google Shape;290;g2203baf64e1_0_177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91" name="Google Shape;291;g2203baf64e1_0_177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80" name="Shape 14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1" name="Google Shape;1481;p134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482" name="Google Shape;1482;p134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88" name="Shape 14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9" name="Google Shape;1489;p135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490" name="Google Shape;1490;p135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98" name="Shape 14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9" name="Google Shape;1499;p136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500" name="Google Shape;1500;p13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05" name="Shape 15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6" name="Google Shape;1506;p137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507" name="Google Shape;1507;p13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14" name="Shape 15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" name="Google Shape;1515;p144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516" name="Google Shape;1516;p14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19" name="Shape 15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0" name="Google Shape;1520;p145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521" name="Google Shape;1521;p14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6" name="Shape 3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" name="Google Shape;307;p17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08" name="Google Shape;308;p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3" name="Shape 3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4" name="Google Shape;314;p18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15" name="Google Shape;315;p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0" name="Shape 3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1" name="Google Shape;321;p19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22" name="Google Shape;322;p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0" name="Shape 3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" name="Google Shape;331;p20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32" name="Google Shape;332;p20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7" name="Shape 3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" name="Google Shape;338;p21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39" name="Google Shape;339;p21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4" name="Shape 3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" name="Google Shape;345;p22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46" name="Google Shape;346;p2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5" name="Shape 3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" name="Google Shape;356;p23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57" name="Google Shape;357;p23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62" name="Shape 3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3" name="Google Shape;363;p24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64" name="Google Shape;364;p2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3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p2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85" name="Google Shape;185;p2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68" name="Shape 3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9" name="Google Shape;369;p25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70" name="Google Shape;370;p25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5" name="Shape 3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6" name="Google Shape;376;p26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77" name="Google Shape;377;p2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81" name="Shape 3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2" name="Google Shape;382;p27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83" name="Google Shape;383;p27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88" name="Shape 3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" name="Google Shape;389;g2203baf64e1_0_0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90" name="Google Shape;390;g2203baf64e1_0_0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00" name="Shape 4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1" name="Google Shape;401;p29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02" name="Google Shape;402;p29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29" name="Shape 4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" name="Google Shape;430;p3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31" name="Google Shape;431;p3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36" name="Shape 4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7" name="Google Shape;437;p31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38" name="Google Shape;438;p3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43" name="Shape 4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4" name="Google Shape;444;p32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45" name="Google Shape;445;p3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50" name="Shape 4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1" name="Google Shape;451;p33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52" name="Google Shape;452;p3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57" name="Shape 4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8" name="Google Shape;458;p34:notes"/>
          <p:cNvSpPr/>
          <p:nvPr>
            <p:ph idx="2" type="sldImg"/>
          </p:nvPr>
        </p:nvSpPr>
        <p:spPr>
          <a:xfrm>
            <a:off x="1157024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59" name="Google Shape;459;p34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3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g2203b93b6f9_0_239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95" name="Google Shape;195;g2203b93b6f9_0_239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26" name="Shape 5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7" name="Google Shape;527;p37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28" name="Google Shape;528;p3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34" name="Shape 5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5" name="Google Shape;535;p39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36" name="Google Shape;536;p3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41" name="Shape 5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" name="Google Shape;542;p41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43" name="Google Shape;543;p41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55" name="Shape 5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6" name="Google Shape;556;p42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57" name="Google Shape;557;p42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65" name="Shape 5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6" name="Google Shape;566;p43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67" name="Google Shape;567;p43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75" name="Shape 5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6" name="Google Shape;576;p44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77" name="Google Shape;577;p44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85" name="Shape 5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6" name="Google Shape;586;p45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87" name="Google Shape;587;p4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01" name="Shape 6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2" name="Google Shape;602;p46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03" name="Google Shape;603;p46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15" name="Shape 6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6" name="Google Shape;616;p47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17" name="Google Shape;617;p47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34" name="Shape 6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5" name="Google Shape;635;p48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36" name="Google Shape;636;p48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3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Google Shape;204;g2203b93b6f9_0_248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05" name="Google Shape;205;g2203b93b6f9_0_248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48" name="Shape 6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9" name="Google Shape;649;p49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50" name="Google Shape;650;p49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66" name="Shape 6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7" name="Google Shape;667;g2203b93b6f9_0_0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68" name="Google Shape;668;g2203b93b6f9_0_0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81" name="Shape 6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2" name="Google Shape;682;p54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83" name="Google Shape;683;p5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88" name="Shape 6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9" name="Google Shape;689;p60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90" name="Google Shape;690;p60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07" name="Shape 7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8" name="Google Shape;708;p57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09" name="Google Shape;709;p57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19" name="Shape 7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0" name="Google Shape;720;p61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21" name="Google Shape;721;p61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31" name="Shape 7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2" name="Google Shape;732;p62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33" name="Google Shape;733;p62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52" name="Shape 7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3" name="Google Shape;753;p63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54" name="Google Shape;754;p63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68" name="Shape 7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9" name="Google Shape;769;p64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70" name="Google Shape;770;p64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80" name="Shape 7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1" name="Google Shape;781;p65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82" name="Google Shape;782;p65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3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Google Shape;214;p10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15" name="Google Shape;215;p10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99" name="Shape 7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0" name="Google Shape;800;p66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801" name="Google Shape;801;p66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15" name="Shape 8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6" name="Google Shape;816;p67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817" name="Google Shape;817;p67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28" name="Shape 8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" name="Google Shape;829;p68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830" name="Google Shape;830;p68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40" name="Shape 8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1" name="Google Shape;841;p69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842" name="Google Shape;842;p69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52" name="Shape 8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3" name="Google Shape;853;p70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854" name="Google Shape;854;p70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71" name="Shape 8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2" name="Google Shape;872;p73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873" name="Google Shape;873;p7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79" name="Shape 8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" name="Google Shape;880;p74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881" name="Google Shape;881;p7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87" name="Shape 8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8" name="Google Shape;888;p76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889" name="Google Shape;889;p76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98" name="Shape 8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9" name="Google Shape;899;p77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900" name="Google Shape;900;p7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05" name="Shape 9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6" name="Google Shape;906;p79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907" name="Google Shape;907;p79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0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g2203b93b6f9_0_223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22" name="Google Shape;222;g2203b93b6f9_0_223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18" name="Shape 9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9" name="Google Shape;919;p84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920" name="Google Shape;920;p8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25" name="Shape 9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6" name="Google Shape;926;p85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927" name="Google Shape;927;p85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44" name="Shape 9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5" name="Google Shape;945;p86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946" name="Google Shape;946;p86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56" name="Shape 9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7" name="Google Shape;957;p87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958" name="Google Shape;958;p87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66" name="Shape 9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7" name="Google Shape;967;p88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968" name="Google Shape;968;p88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77" name="Shape 9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8" name="Google Shape;978;p89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979" name="Google Shape;979;p89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12" name="Shape 10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" name="Google Shape;1013;p90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014" name="Google Shape;1014;p90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34" name="Shape 10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Google Shape;1035;p91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036" name="Google Shape;1036;p91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50" name="Shape 10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1" name="Google Shape;1051;p92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052" name="Google Shape;1052;p92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65" name="Shape 10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6" name="Google Shape;1066;p93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067" name="Google Shape;1067;p93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7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Google Shape;238;p11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39" name="Google Shape;239;p11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81" name="Shape 10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2" name="Google Shape;1082;p94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083" name="Google Shape;1083;p94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99" name="Shape 10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0" name="Google Shape;1100;p95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101" name="Google Shape;1101;p95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14" name="Shape 1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5" name="Google Shape;1115;p96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116" name="Google Shape;1116;p96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22" name="Shape 1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3" name="Google Shape;1123;p97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124" name="Google Shape;1124;p97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30" name="Shape 1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1" name="Google Shape;1131;p98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132" name="Google Shape;1132;p98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38" name="Shape 1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9" name="Google Shape;1139;p99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140" name="Google Shape;1140;p99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46" name="Shape 1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7" name="Google Shape;1147;p100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148" name="Google Shape;1148;p100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54" name="Shape 1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5" name="Google Shape;1155;p101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156" name="Google Shape;1156;p101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62" name="Shape 1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3" name="Google Shape;1163;p102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164" name="Google Shape;1164;p102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70" name="Shape 1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1" name="Google Shape;1171;p103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172" name="Google Shape;1172;p103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0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Google Shape;251;p12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52" name="Google Shape;252;p12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78" name="Shape 1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9" name="Google Shape;1179;p104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180" name="Google Shape;1180;p104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94" name="Shape 1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5" name="Google Shape;1195;p105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196" name="Google Shape;1196;p105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10" name="Shape 1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1" name="Google Shape;1211;p106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212" name="Google Shape;1212;p10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20" name="Shape 1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1" name="Google Shape;1221;p107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222" name="Google Shape;1222;p10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30" name="Shape 1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1" name="Google Shape;1231;p108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232" name="Google Shape;1232;p10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40" name="Shape 1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1" name="Google Shape;1241;p109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242" name="Google Shape;1242;p10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50" name="Shape 1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1" name="Google Shape;1251;p11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252" name="Google Shape;1252;p1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62" name="Shape 1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3" name="Google Shape;1263;p111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264" name="Google Shape;1264;p111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70" name="Shape 1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1" name="Google Shape;1271;p112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272" name="Google Shape;1272;p112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78" name="Shape 12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9" name="Google Shape;1279;p113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280" name="Google Shape;1280;p113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3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Google Shape;264;p13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65" name="Google Shape;265;p13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86" name="Shape 12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7" name="Google Shape;1287;p114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288" name="Google Shape;1288;p114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94" name="Shape 12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5" name="Google Shape;1295;p115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296" name="Google Shape;1296;p115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02" name="Shape 1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3" name="Google Shape;1303;p116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304" name="Google Shape;1304;p116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10" name="Shape 13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1" name="Google Shape;1311;p117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312" name="Google Shape;1312;p117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18" name="Shape 13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9" name="Google Shape;1319;p118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320" name="Google Shape;1320;p118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26" name="Shape 13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7" name="Google Shape;1327;p119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328" name="Google Shape;1328;p119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38" name="Shape 13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9" name="Google Shape;1339;p120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340" name="Google Shape;1340;p120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54" name="Shape 13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5" name="Google Shape;1355;p121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356" name="Google Shape;1356;p121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67" name="Shape 13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8" name="Google Shape;1368;p123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369" name="Google Shape;1369;p12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74" name="Shape 13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5" name="Google Shape;1375;g1f7ff4320f2_0_11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376" name="Google Shape;1376;g1f7ff4320f2_0_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6.png"/></Relationships>
</file>

<file path=ppt/slideLayouts/_rels/slideLayout3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Relationship Id="rId3" Type="http://schemas.openxmlformats.org/officeDocument/2006/relationships/image" Target="../media/image31.png"/><Relationship Id="rId4" Type="http://schemas.openxmlformats.org/officeDocument/2006/relationships/image" Target="../media/image14.png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 copy 1 1" showMasterSp="0">
  <p:cSld name="Blank copy 1">
    <p:bg>
      <p:bgPr>
        <a:solidFill>
          <a:srgbClr val="E8E6E6"/>
        </a:solidFill>
      </p:bgPr>
    </p:bg>
    <p:spTree>
      <p:nvGrpSpPr>
        <p:cNvPr id="6" name="Shape 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7;p2"/>
          <p:cNvSpPr txBox="1"/>
          <p:nvPr>
            <p:ph idx="12" type="sldNum"/>
          </p:nvPr>
        </p:nvSpPr>
        <p:spPr>
          <a:xfrm>
            <a:off x="4484637" y="4935655"/>
            <a:ext cx="170100" cy="1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  <p:pic>
        <p:nvPicPr>
          <p:cNvPr descr="Allma-pascoa-danke-A4.png" id="8" name="Google Shape;8;p2"/>
          <p:cNvPicPr preferRelativeResize="0"/>
          <p:nvPr/>
        </p:nvPicPr>
        <p:blipFill rotWithShape="1">
          <a:blip r:embed="rId2">
            <a:alphaModFix/>
          </a:blip>
          <a:srcRect b="0" l="1380" r="1370" t="0"/>
          <a:stretch/>
        </p:blipFill>
        <p:spPr>
          <a:xfrm>
            <a:off x="88150" y="4929408"/>
            <a:ext cx="159177" cy="14855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_2">
  <p:cSld name="TITLE_AND_BODY_2">
    <p:spTree>
      <p:nvGrpSpPr>
        <p:cNvPr id="37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11"/>
          <p:cNvSpPr txBox="1"/>
          <p:nvPr>
            <p:ph idx="12" type="sldNum"/>
          </p:nvPr>
        </p:nvSpPr>
        <p:spPr>
          <a:xfrm>
            <a:off x="8684347" y="4729837"/>
            <a:ext cx="336900" cy="320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1400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" showMasterSp="0" type="title">
  <p:cSld name="TITLE">
    <p:bg>
      <p:bgPr>
        <a:solidFill>
          <a:srgbClr val="E8E6E6"/>
        </a:solidFill>
      </p:bgPr>
    </p:bg>
    <p:spTree>
      <p:nvGrpSpPr>
        <p:cNvPr id="39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12"/>
          <p:cNvSpPr txBox="1"/>
          <p:nvPr>
            <p:ph type="title"/>
          </p:nvPr>
        </p:nvSpPr>
        <p:spPr>
          <a:xfrm>
            <a:off x="311708" y="749170"/>
            <a:ext cx="8520600" cy="2065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00" lIns="91400" spcFirstLastPara="1" rIns="91400" wrap="square" tIns="9140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1" name="Google Shape;41;p12"/>
          <p:cNvSpPr txBox="1"/>
          <p:nvPr>
            <p:ph idx="1" type="body"/>
          </p:nvPr>
        </p:nvSpPr>
        <p:spPr>
          <a:xfrm>
            <a:off x="311699" y="2851620"/>
            <a:ext cx="8520600" cy="797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noAutofit/>
          </a:bodyPr>
          <a:lstStyle>
            <a:lvl1pPr indent="-228600" lvl="0" marL="4572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400"/>
              <a:buFont typeface="Helvetica Neue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400"/>
              <a:buFont typeface="Helvetica Neue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400"/>
              <a:buFont typeface="Helvetica Neue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400"/>
              <a:buFont typeface="Helvetica Neue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400"/>
              <a:buFont typeface="Helvetica Neue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17500" lvl="6" marL="3200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17500" lvl="7" marL="36576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17500" lvl="8" marL="4114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2" name="Google Shape;42;p12"/>
          <p:cNvSpPr txBox="1"/>
          <p:nvPr>
            <p:ph idx="12" type="sldNum"/>
          </p:nvPr>
        </p:nvSpPr>
        <p:spPr>
          <a:xfrm>
            <a:off x="8684345" y="4721356"/>
            <a:ext cx="336900" cy="337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 copy">
  <p:cSld name="Blank copy">
    <p:spTree>
      <p:nvGrpSpPr>
        <p:cNvPr id="43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13"/>
          <p:cNvSpPr txBox="1"/>
          <p:nvPr>
            <p:ph idx="12" type="sldNum"/>
          </p:nvPr>
        </p:nvSpPr>
        <p:spPr>
          <a:xfrm>
            <a:off x="4484637" y="4935655"/>
            <a:ext cx="170100" cy="1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 1" showMasterSp="0">
  <p:cSld name="TITLE_AND_BODY_3">
    <p:bg>
      <p:bgPr>
        <a:solidFill>
          <a:srgbClr val="E8E6E6"/>
        </a:solidFill>
      </p:bgPr>
    </p:bg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46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15"/>
          <p:cNvSpPr/>
          <p:nvPr/>
        </p:nvSpPr>
        <p:spPr>
          <a:xfrm>
            <a:off x="4572000" y="-126"/>
            <a:ext cx="4572000" cy="51753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8" name="Google Shape;48;p15"/>
          <p:cNvSpPr txBox="1"/>
          <p:nvPr>
            <p:ph type="title"/>
          </p:nvPr>
        </p:nvSpPr>
        <p:spPr>
          <a:xfrm>
            <a:off x="265500" y="1240787"/>
            <a:ext cx="4045200" cy="14916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Char char="●"/>
              <a:defRPr b="0" i="0" sz="4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Char char="○"/>
              <a:defRPr b="0" i="0" sz="4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Char char="■"/>
              <a:defRPr b="0" i="0" sz="4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Char char="●"/>
              <a:defRPr b="0" i="0" sz="4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Char char="○"/>
              <a:defRPr b="0" i="0" sz="4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Char char="■"/>
              <a:defRPr b="0" i="0" sz="4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Char char="●"/>
              <a:defRPr b="0" i="0" sz="4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Char char="○"/>
              <a:defRPr b="0" i="0" sz="4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Char char="■"/>
              <a:defRPr b="0" i="0" sz="4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9" name="Google Shape;49;p15"/>
          <p:cNvSpPr txBox="1"/>
          <p:nvPr>
            <p:ph idx="1" type="subTitle"/>
          </p:nvPr>
        </p:nvSpPr>
        <p:spPr>
          <a:xfrm>
            <a:off x="265500" y="2820378"/>
            <a:ext cx="4045200" cy="124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  <a:defRPr b="0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  <a:defRPr b="0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  <a:defRPr b="0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  <a:defRPr b="0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  <a:defRPr b="0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  <a:defRPr b="0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  <a:defRPr b="0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  <a:defRPr b="0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  <a:defRPr b="0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0" name="Google Shape;50;p15"/>
          <p:cNvSpPr txBox="1"/>
          <p:nvPr>
            <p:ph idx="2" type="body"/>
          </p:nvPr>
        </p:nvSpPr>
        <p:spPr>
          <a:xfrm>
            <a:off x="4939500" y="728545"/>
            <a:ext cx="3837000" cy="3717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175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175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175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175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1" name="Google Shape;51;p15"/>
          <p:cNvSpPr txBox="1"/>
          <p:nvPr>
            <p:ph idx="12" type="sldNum"/>
          </p:nvPr>
        </p:nvSpPr>
        <p:spPr>
          <a:xfrm>
            <a:off x="8472458" y="4692002"/>
            <a:ext cx="548700" cy="39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_4">
  <p:cSld name="TITLE_AND_BODY_4"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16"/>
          <p:cNvSpPr txBox="1"/>
          <p:nvPr>
            <p:ph type="title"/>
          </p:nvPr>
        </p:nvSpPr>
        <p:spPr>
          <a:xfrm>
            <a:off x="311700" y="447772"/>
            <a:ext cx="8520600" cy="576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4" name="Google Shape;54;p16"/>
          <p:cNvSpPr txBox="1"/>
          <p:nvPr>
            <p:ph idx="1" type="body"/>
          </p:nvPr>
        </p:nvSpPr>
        <p:spPr>
          <a:xfrm>
            <a:off x="311700" y="1159589"/>
            <a:ext cx="8520600" cy="343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175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175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175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175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5" name="Google Shape;55;p16"/>
          <p:cNvSpPr txBox="1"/>
          <p:nvPr>
            <p:ph idx="12" type="sldNum"/>
          </p:nvPr>
        </p:nvSpPr>
        <p:spPr>
          <a:xfrm>
            <a:off x="8472458" y="4692002"/>
            <a:ext cx="548700" cy="39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_5">
  <p:cSld name="TITLE_AND_BODY_5"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7"/>
          <p:cNvSpPr txBox="1"/>
          <p:nvPr>
            <p:ph type="title"/>
          </p:nvPr>
        </p:nvSpPr>
        <p:spPr>
          <a:xfrm>
            <a:off x="311700" y="447772"/>
            <a:ext cx="8520600" cy="576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8" name="Google Shape;58;p17"/>
          <p:cNvSpPr txBox="1"/>
          <p:nvPr>
            <p:ph idx="1" type="body"/>
          </p:nvPr>
        </p:nvSpPr>
        <p:spPr>
          <a:xfrm>
            <a:off x="311700" y="1159589"/>
            <a:ext cx="8520600" cy="343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175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175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175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175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9" name="Google Shape;59;p17"/>
          <p:cNvSpPr txBox="1"/>
          <p:nvPr>
            <p:ph idx="12" type="sldNum"/>
          </p:nvPr>
        </p:nvSpPr>
        <p:spPr>
          <a:xfrm>
            <a:off x="8472458" y="4692002"/>
            <a:ext cx="548700" cy="39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_6">
  <p:cSld name="TITLE_AND_BODY_6"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8"/>
          <p:cNvSpPr txBox="1"/>
          <p:nvPr>
            <p:ph type="title"/>
          </p:nvPr>
        </p:nvSpPr>
        <p:spPr>
          <a:xfrm>
            <a:off x="311700" y="447772"/>
            <a:ext cx="8520600" cy="576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2" name="Google Shape;62;p18"/>
          <p:cNvSpPr txBox="1"/>
          <p:nvPr>
            <p:ph idx="1" type="body"/>
          </p:nvPr>
        </p:nvSpPr>
        <p:spPr>
          <a:xfrm>
            <a:off x="311700" y="1159589"/>
            <a:ext cx="8520600" cy="343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175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175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175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175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3" name="Google Shape;63;p18"/>
          <p:cNvSpPr txBox="1"/>
          <p:nvPr>
            <p:ph idx="12" type="sldNum"/>
          </p:nvPr>
        </p:nvSpPr>
        <p:spPr>
          <a:xfrm>
            <a:off x="8472458" y="4692002"/>
            <a:ext cx="548700" cy="39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1">
  <p:cSld name="TITLE_1"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9"/>
          <p:cNvSpPr txBox="1"/>
          <p:nvPr>
            <p:ph type="ctrTitle"/>
          </p:nvPr>
        </p:nvSpPr>
        <p:spPr>
          <a:xfrm>
            <a:off x="311708" y="749171"/>
            <a:ext cx="8520600" cy="2065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Char char="●"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Char char="○"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Char char="■"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Char char="●"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Char char="○"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Char char="■"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Char char="●"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Char char="○"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Char char="■"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6" name="Google Shape;66;p19"/>
          <p:cNvSpPr txBox="1"/>
          <p:nvPr>
            <p:ph idx="1" type="subTitle"/>
          </p:nvPr>
        </p:nvSpPr>
        <p:spPr>
          <a:xfrm>
            <a:off x="311700" y="2851620"/>
            <a:ext cx="8520600" cy="79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7" name="Google Shape;67;p19"/>
          <p:cNvSpPr txBox="1"/>
          <p:nvPr>
            <p:ph idx="12" type="sldNum"/>
          </p:nvPr>
        </p:nvSpPr>
        <p:spPr>
          <a:xfrm>
            <a:off x="8472458" y="4692002"/>
            <a:ext cx="548700" cy="39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">
  <p:cSld name="TITLE_2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20"/>
          <p:cNvSpPr txBox="1"/>
          <p:nvPr>
            <p:ph idx="1" type="body"/>
          </p:nvPr>
        </p:nvSpPr>
        <p:spPr>
          <a:xfrm>
            <a:off x="450503" y="4474902"/>
            <a:ext cx="8239200" cy="2403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75" lIns="17175" spcFirstLastPara="1" rIns="17175" wrap="square" tIns="17175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1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79400" lvl="1" marL="9144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79400" lvl="2" marL="13716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79400" lvl="3" marL="18288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79400" lvl="4" marL="22860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79400" lvl="5" marL="27432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79400" lvl="6" marL="32004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79400" lvl="7" marL="36576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79400" lvl="8" marL="41148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0" name="Google Shape;70;p20"/>
          <p:cNvSpPr txBox="1"/>
          <p:nvPr>
            <p:ph type="title"/>
          </p:nvPr>
        </p:nvSpPr>
        <p:spPr>
          <a:xfrm>
            <a:off x="452436" y="971582"/>
            <a:ext cx="8239200" cy="17538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normAutofit/>
          </a:bodyPr>
          <a:lstStyle>
            <a:lvl1pPr lv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Helvetica Neue"/>
              <a:buChar char="●"/>
              <a:defRPr b="0" i="0" sz="4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1" name="Google Shape;71;p20"/>
          <p:cNvSpPr txBox="1"/>
          <p:nvPr>
            <p:ph idx="2" type="body"/>
          </p:nvPr>
        </p:nvSpPr>
        <p:spPr>
          <a:xfrm>
            <a:off x="450503" y="2725417"/>
            <a:ext cx="8239200" cy="7188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79400" lvl="5" marL="27432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79400" lvl="6" marL="32004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79400" lvl="7" marL="36576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79400" lvl="8" marL="41148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2" name="Google Shape;72;p20"/>
          <p:cNvSpPr txBox="1"/>
          <p:nvPr>
            <p:ph idx="12" type="sldNum"/>
          </p:nvPr>
        </p:nvSpPr>
        <p:spPr>
          <a:xfrm>
            <a:off x="4500562" y="4935655"/>
            <a:ext cx="138300" cy="1464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50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_1" showMasterSp="0">
  <p:cSld name="TITLE_AND_BODY_1"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3"/>
          <p:cNvSpPr txBox="1"/>
          <p:nvPr>
            <p:ph idx="12" type="sldNum"/>
          </p:nvPr>
        </p:nvSpPr>
        <p:spPr>
          <a:xfrm>
            <a:off x="8684345" y="4721356"/>
            <a:ext cx="336900" cy="337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1">
  <p:cSld name="TITLE_3"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21"/>
          <p:cNvSpPr txBox="1"/>
          <p:nvPr>
            <p:ph idx="1" type="body"/>
          </p:nvPr>
        </p:nvSpPr>
        <p:spPr>
          <a:xfrm>
            <a:off x="450503" y="4474902"/>
            <a:ext cx="8239200" cy="2403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75" lIns="17175" spcFirstLastPara="1" rIns="17175" wrap="square" tIns="17175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1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79400" lvl="1" marL="9144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79400" lvl="2" marL="13716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79400" lvl="3" marL="18288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79400" lvl="4" marL="22860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79400" lvl="5" marL="27432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79400" lvl="6" marL="32004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79400" lvl="7" marL="36576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79400" lvl="8" marL="41148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5" name="Google Shape;75;p21"/>
          <p:cNvSpPr txBox="1"/>
          <p:nvPr>
            <p:ph type="title"/>
          </p:nvPr>
        </p:nvSpPr>
        <p:spPr>
          <a:xfrm>
            <a:off x="452436" y="971582"/>
            <a:ext cx="8239200" cy="17538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normAutofit/>
          </a:bodyPr>
          <a:lstStyle>
            <a:lvl1pPr lv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Helvetica Neue"/>
              <a:buChar char="●"/>
              <a:defRPr b="0" i="0" sz="4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6" name="Google Shape;76;p21"/>
          <p:cNvSpPr txBox="1"/>
          <p:nvPr>
            <p:ph idx="2" type="body"/>
          </p:nvPr>
        </p:nvSpPr>
        <p:spPr>
          <a:xfrm>
            <a:off x="450503" y="2725417"/>
            <a:ext cx="8239200" cy="7188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79400" lvl="5" marL="27432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79400" lvl="6" marL="32004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79400" lvl="7" marL="36576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79400" lvl="8" marL="41148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7" name="Google Shape;77;p21"/>
          <p:cNvSpPr txBox="1"/>
          <p:nvPr>
            <p:ph idx="12" type="sldNum"/>
          </p:nvPr>
        </p:nvSpPr>
        <p:spPr>
          <a:xfrm>
            <a:off x="4500562" y="4935655"/>
            <a:ext cx="138300" cy="1464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50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2">
  <p:cSld name="TITLE_4"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22"/>
          <p:cNvSpPr txBox="1"/>
          <p:nvPr>
            <p:ph idx="1" type="body"/>
          </p:nvPr>
        </p:nvSpPr>
        <p:spPr>
          <a:xfrm>
            <a:off x="450503" y="4474902"/>
            <a:ext cx="8239200" cy="2403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75" lIns="17175" spcFirstLastPara="1" rIns="17175" wrap="square" tIns="17175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1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79400" lvl="1" marL="9144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79400" lvl="2" marL="13716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79400" lvl="3" marL="18288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79400" lvl="4" marL="22860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79400" lvl="5" marL="27432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79400" lvl="6" marL="32004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79400" lvl="7" marL="36576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79400" lvl="8" marL="41148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0" name="Google Shape;80;p22"/>
          <p:cNvSpPr txBox="1"/>
          <p:nvPr>
            <p:ph type="title"/>
          </p:nvPr>
        </p:nvSpPr>
        <p:spPr>
          <a:xfrm>
            <a:off x="452436" y="971582"/>
            <a:ext cx="8239200" cy="17538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normAutofit/>
          </a:bodyPr>
          <a:lstStyle>
            <a:lvl1pPr lv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Helvetica Neue"/>
              <a:buChar char="●"/>
              <a:defRPr b="0" i="0" sz="4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1" name="Google Shape;81;p22"/>
          <p:cNvSpPr txBox="1"/>
          <p:nvPr>
            <p:ph idx="2" type="body"/>
          </p:nvPr>
        </p:nvSpPr>
        <p:spPr>
          <a:xfrm>
            <a:off x="450503" y="2725417"/>
            <a:ext cx="8239200" cy="7188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79400" lvl="5" marL="27432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79400" lvl="6" marL="32004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79400" lvl="7" marL="36576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79400" lvl="8" marL="41148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2" name="Google Shape;82;p22"/>
          <p:cNvSpPr txBox="1"/>
          <p:nvPr>
            <p:ph idx="12" type="sldNum"/>
          </p:nvPr>
        </p:nvSpPr>
        <p:spPr>
          <a:xfrm>
            <a:off x="4500562" y="4935655"/>
            <a:ext cx="138300" cy="1464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50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3">
  <p:cSld name="TITLE_5"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23"/>
          <p:cNvSpPr txBox="1"/>
          <p:nvPr>
            <p:ph idx="1" type="body"/>
          </p:nvPr>
        </p:nvSpPr>
        <p:spPr>
          <a:xfrm>
            <a:off x="450503" y="4474902"/>
            <a:ext cx="8239200" cy="2403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75" lIns="17175" spcFirstLastPara="1" rIns="17175" wrap="square" tIns="17175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1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79400" lvl="1" marL="9144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79400" lvl="2" marL="13716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79400" lvl="3" marL="18288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79400" lvl="4" marL="22860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79400" lvl="5" marL="27432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79400" lvl="6" marL="32004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79400" lvl="7" marL="36576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79400" lvl="8" marL="41148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5" name="Google Shape;85;p23"/>
          <p:cNvSpPr txBox="1"/>
          <p:nvPr>
            <p:ph type="title"/>
          </p:nvPr>
        </p:nvSpPr>
        <p:spPr>
          <a:xfrm>
            <a:off x="452436" y="971582"/>
            <a:ext cx="8239200" cy="17538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normAutofit/>
          </a:bodyPr>
          <a:lstStyle>
            <a:lvl1pPr lv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Helvetica Neue"/>
              <a:buChar char="●"/>
              <a:defRPr b="0" i="0" sz="4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6" name="Google Shape;86;p23"/>
          <p:cNvSpPr txBox="1"/>
          <p:nvPr>
            <p:ph idx="2" type="body"/>
          </p:nvPr>
        </p:nvSpPr>
        <p:spPr>
          <a:xfrm>
            <a:off x="450503" y="2725417"/>
            <a:ext cx="8239200" cy="7188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79400" lvl="5" marL="27432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79400" lvl="6" marL="32004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79400" lvl="7" marL="36576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79400" lvl="8" marL="41148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7" name="Google Shape;87;p23"/>
          <p:cNvSpPr txBox="1"/>
          <p:nvPr>
            <p:ph idx="12" type="sldNum"/>
          </p:nvPr>
        </p:nvSpPr>
        <p:spPr>
          <a:xfrm>
            <a:off x="4500562" y="4935655"/>
            <a:ext cx="138300" cy="1464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50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4">
  <p:cSld name="TITLE_6"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24"/>
          <p:cNvSpPr txBox="1"/>
          <p:nvPr>
            <p:ph idx="1" type="body"/>
          </p:nvPr>
        </p:nvSpPr>
        <p:spPr>
          <a:xfrm>
            <a:off x="450503" y="4474902"/>
            <a:ext cx="8239200" cy="2403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75" lIns="17175" spcFirstLastPara="1" rIns="17175" wrap="square" tIns="17175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1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79400" lvl="1" marL="9144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79400" lvl="2" marL="13716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79400" lvl="3" marL="18288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79400" lvl="4" marL="22860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79400" lvl="5" marL="27432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79400" lvl="6" marL="32004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79400" lvl="7" marL="36576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79400" lvl="8" marL="41148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90" name="Google Shape;90;p24"/>
          <p:cNvSpPr txBox="1"/>
          <p:nvPr>
            <p:ph type="title"/>
          </p:nvPr>
        </p:nvSpPr>
        <p:spPr>
          <a:xfrm>
            <a:off x="452436" y="971582"/>
            <a:ext cx="8239200" cy="17538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normAutofit/>
          </a:bodyPr>
          <a:lstStyle>
            <a:lvl1pPr lv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Helvetica Neue"/>
              <a:buChar char="●"/>
              <a:defRPr b="0" i="0" sz="4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91" name="Google Shape;91;p24"/>
          <p:cNvSpPr txBox="1"/>
          <p:nvPr>
            <p:ph idx="2" type="body"/>
          </p:nvPr>
        </p:nvSpPr>
        <p:spPr>
          <a:xfrm>
            <a:off x="450503" y="2725417"/>
            <a:ext cx="8239200" cy="7188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79400" lvl="5" marL="27432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79400" lvl="6" marL="32004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79400" lvl="7" marL="36576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79400" lvl="8" marL="41148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92" name="Google Shape;92;p24"/>
          <p:cNvSpPr txBox="1"/>
          <p:nvPr>
            <p:ph idx="12" type="sldNum"/>
          </p:nvPr>
        </p:nvSpPr>
        <p:spPr>
          <a:xfrm>
            <a:off x="4500562" y="4935655"/>
            <a:ext cx="138300" cy="1464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50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 3">
  <p:cSld name="TITLE_AND_BODY 2_1"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25"/>
          <p:cNvSpPr txBox="1"/>
          <p:nvPr>
            <p:ph idx="1" type="body"/>
          </p:nvPr>
        </p:nvSpPr>
        <p:spPr>
          <a:xfrm>
            <a:off x="450503" y="4474902"/>
            <a:ext cx="8239200" cy="2403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75" lIns="17175" spcFirstLastPara="1" rIns="17175" wrap="square" tIns="17175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175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175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175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95" name="Google Shape;95;p25"/>
          <p:cNvSpPr txBox="1"/>
          <p:nvPr>
            <p:ph type="title"/>
          </p:nvPr>
        </p:nvSpPr>
        <p:spPr>
          <a:xfrm>
            <a:off x="452436" y="971582"/>
            <a:ext cx="8239200" cy="17538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normAutofit/>
          </a:bodyPr>
          <a:lstStyle>
            <a:lvl1pPr lv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Helvetica Neue"/>
              <a:buNone/>
              <a:defRPr b="0" i="0" sz="4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96" name="Google Shape;96;p25"/>
          <p:cNvSpPr txBox="1"/>
          <p:nvPr>
            <p:ph idx="2" type="body"/>
          </p:nvPr>
        </p:nvSpPr>
        <p:spPr>
          <a:xfrm>
            <a:off x="450503" y="2725417"/>
            <a:ext cx="8239200" cy="7188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normAutofit/>
          </a:bodyPr>
          <a:lstStyle>
            <a:lvl1pPr indent="-36195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61950" lvl="1" marL="914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61950" lvl="2" marL="1371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61950" lvl="3" marL="1828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61950" lvl="4" marL="22860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97" name="Google Shape;97;p25"/>
          <p:cNvSpPr txBox="1"/>
          <p:nvPr>
            <p:ph idx="12" type="sldNum"/>
          </p:nvPr>
        </p:nvSpPr>
        <p:spPr>
          <a:xfrm>
            <a:off x="4500562" y="4935655"/>
            <a:ext cx="138300" cy="1464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600">
              <a:solidFill>
                <a:srgbClr val="999999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 4">
  <p:cSld name="TITLE_AND_BODY 2_2"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26"/>
          <p:cNvSpPr txBox="1"/>
          <p:nvPr>
            <p:ph idx="1" type="body"/>
          </p:nvPr>
        </p:nvSpPr>
        <p:spPr>
          <a:xfrm>
            <a:off x="450503" y="4474902"/>
            <a:ext cx="8239200" cy="2403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75" lIns="17175" spcFirstLastPara="1" rIns="17175" wrap="square" tIns="17175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175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175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175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00" name="Google Shape;100;p26"/>
          <p:cNvSpPr txBox="1"/>
          <p:nvPr>
            <p:ph type="title"/>
          </p:nvPr>
        </p:nvSpPr>
        <p:spPr>
          <a:xfrm>
            <a:off x="452436" y="971582"/>
            <a:ext cx="8239200" cy="17538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normAutofit/>
          </a:bodyPr>
          <a:lstStyle>
            <a:lvl1pPr lv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Helvetica Neue"/>
              <a:buNone/>
              <a:defRPr b="0" i="0" sz="4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01" name="Google Shape;101;p26"/>
          <p:cNvSpPr txBox="1"/>
          <p:nvPr>
            <p:ph idx="2" type="body"/>
          </p:nvPr>
        </p:nvSpPr>
        <p:spPr>
          <a:xfrm>
            <a:off x="450503" y="2725417"/>
            <a:ext cx="8239200" cy="7188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normAutofit/>
          </a:bodyPr>
          <a:lstStyle>
            <a:lvl1pPr indent="-36195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61950" lvl="1" marL="914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61950" lvl="2" marL="1371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61950" lvl="3" marL="1828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61950" lvl="4" marL="22860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02" name="Google Shape;102;p26"/>
          <p:cNvSpPr txBox="1"/>
          <p:nvPr>
            <p:ph idx="12" type="sldNum"/>
          </p:nvPr>
        </p:nvSpPr>
        <p:spPr>
          <a:xfrm>
            <a:off x="4500562" y="4935655"/>
            <a:ext cx="138300" cy="1464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600">
              <a:solidFill>
                <a:srgbClr val="999999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 5">
  <p:cSld name="TITLE_AND_BODY 2_3"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27"/>
          <p:cNvSpPr txBox="1"/>
          <p:nvPr>
            <p:ph idx="1" type="body"/>
          </p:nvPr>
        </p:nvSpPr>
        <p:spPr>
          <a:xfrm>
            <a:off x="450503" y="4474902"/>
            <a:ext cx="8239200" cy="2403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75" lIns="17175" spcFirstLastPara="1" rIns="17175" wrap="square" tIns="17175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175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175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175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05" name="Google Shape;105;p27"/>
          <p:cNvSpPr txBox="1"/>
          <p:nvPr>
            <p:ph type="title"/>
          </p:nvPr>
        </p:nvSpPr>
        <p:spPr>
          <a:xfrm>
            <a:off x="452436" y="971582"/>
            <a:ext cx="8239200" cy="17538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normAutofit/>
          </a:bodyPr>
          <a:lstStyle>
            <a:lvl1pPr lv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Helvetica Neue"/>
              <a:buNone/>
              <a:defRPr b="0" i="0" sz="4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06" name="Google Shape;106;p27"/>
          <p:cNvSpPr txBox="1"/>
          <p:nvPr>
            <p:ph idx="2" type="body"/>
          </p:nvPr>
        </p:nvSpPr>
        <p:spPr>
          <a:xfrm>
            <a:off x="450503" y="2725417"/>
            <a:ext cx="8239200" cy="7188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normAutofit/>
          </a:bodyPr>
          <a:lstStyle>
            <a:lvl1pPr indent="-36195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61950" lvl="1" marL="914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61950" lvl="2" marL="1371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61950" lvl="3" marL="1828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61950" lvl="4" marL="22860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07" name="Google Shape;107;p27"/>
          <p:cNvSpPr txBox="1"/>
          <p:nvPr>
            <p:ph idx="12" type="sldNum"/>
          </p:nvPr>
        </p:nvSpPr>
        <p:spPr>
          <a:xfrm>
            <a:off x="4500562" y="4935655"/>
            <a:ext cx="138300" cy="1464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600">
              <a:solidFill>
                <a:srgbClr val="999999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 6">
  <p:cSld name="TITLE_AND_BODY 2_4"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28"/>
          <p:cNvSpPr txBox="1"/>
          <p:nvPr>
            <p:ph idx="1" type="body"/>
          </p:nvPr>
        </p:nvSpPr>
        <p:spPr>
          <a:xfrm>
            <a:off x="450503" y="4474902"/>
            <a:ext cx="8239200" cy="2403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75" lIns="17175" spcFirstLastPara="1" rIns="17175" wrap="square" tIns="17175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175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175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175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0" name="Google Shape;110;p28"/>
          <p:cNvSpPr txBox="1"/>
          <p:nvPr>
            <p:ph type="title"/>
          </p:nvPr>
        </p:nvSpPr>
        <p:spPr>
          <a:xfrm>
            <a:off x="452436" y="971582"/>
            <a:ext cx="8239200" cy="17538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normAutofit/>
          </a:bodyPr>
          <a:lstStyle>
            <a:lvl1pPr lv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Helvetica Neue"/>
              <a:buNone/>
              <a:defRPr b="0" i="0" sz="4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1" name="Google Shape;111;p28"/>
          <p:cNvSpPr txBox="1"/>
          <p:nvPr>
            <p:ph idx="2" type="body"/>
          </p:nvPr>
        </p:nvSpPr>
        <p:spPr>
          <a:xfrm>
            <a:off x="450503" y="2725417"/>
            <a:ext cx="8239200" cy="7188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normAutofit/>
          </a:bodyPr>
          <a:lstStyle>
            <a:lvl1pPr indent="-36195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61950" lvl="1" marL="914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61950" lvl="2" marL="1371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61950" lvl="3" marL="1828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61950" lvl="4" marL="22860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2" name="Google Shape;112;p28"/>
          <p:cNvSpPr txBox="1"/>
          <p:nvPr>
            <p:ph idx="12" type="sldNum"/>
          </p:nvPr>
        </p:nvSpPr>
        <p:spPr>
          <a:xfrm>
            <a:off x="4500562" y="4935655"/>
            <a:ext cx="138300" cy="1464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600">
              <a:solidFill>
                <a:srgbClr val="999999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 7">
  <p:cSld name="TITLE_AND_BODY 2_5"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29"/>
          <p:cNvSpPr txBox="1"/>
          <p:nvPr>
            <p:ph idx="1" type="body"/>
          </p:nvPr>
        </p:nvSpPr>
        <p:spPr>
          <a:xfrm>
            <a:off x="450503" y="4474902"/>
            <a:ext cx="8239200" cy="2403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75" lIns="17175" spcFirstLastPara="1" rIns="17175" wrap="square" tIns="17175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175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175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175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5" name="Google Shape;115;p29"/>
          <p:cNvSpPr txBox="1"/>
          <p:nvPr>
            <p:ph type="title"/>
          </p:nvPr>
        </p:nvSpPr>
        <p:spPr>
          <a:xfrm>
            <a:off x="452436" y="971582"/>
            <a:ext cx="8239200" cy="17538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normAutofit/>
          </a:bodyPr>
          <a:lstStyle>
            <a:lvl1pPr lv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Helvetica Neue"/>
              <a:buNone/>
              <a:defRPr b="0" i="0" sz="4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6" name="Google Shape;116;p29"/>
          <p:cNvSpPr txBox="1"/>
          <p:nvPr>
            <p:ph idx="2" type="body"/>
          </p:nvPr>
        </p:nvSpPr>
        <p:spPr>
          <a:xfrm>
            <a:off x="450503" y="2725417"/>
            <a:ext cx="8239200" cy="7188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normAutofit/>
          </a:bodyPr>
          <a:lstStyle>
            <a:lvl1pPr indent="-36195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61950" lvl="1" marL="914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61950" lvl="2" marL="1371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61950" lvl="3" marL="1828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61950" lvl="4" marL="22860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7" name="Google Shape;117;p29"/>
          <p:cNvSpPr txBox="1"/>
          <p:nvPr>
            <p:ph idx="12" type="sldNum"/>
          </p:nvPr>
        </p:nvSpPr>
        <p:spPr>
          <a:xfrm>
            <a:off x="4500562" y="4935655"/>
            <a:ext cx="138300" cy="1464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600">
              <a:solidFill>
                <a:srgbClr val="999999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 8">
  <p:cSld name="TITLE_AND_BODY 2_6"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30"/>
          <p:cNvSpPr txBox="1"/>
          <p:nvPr>
            <p:ph idx="1" type="body"/>
          </p:nvPr>
        </p:nvSpPr>
        <p:spPr>
          <a:xfrm>
            <a:off x="450503" y="4474902"/>
            <a:ext cx="8239200" cy="2403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75" lIns="17175" spcFirstLastPara="1" rIns="17175" wrap="square" tIns="17175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175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175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175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20" name="Google Shape;120;p30"/>
          <p:cNvSpPr txBox="1"/>
          <p:nvPr>
            <p:ph type="title"/>
          </p:nvPr>
        </p:nvSpPr>
        <p:spPr>
          <a:xfrm>
            <a:off x="452436" y="971582"/>
            <a:ext cx="8239200" cy="17538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normAutofit/>
          </a:bodyPr>
          <a:lstStyle>
            <a:lvl1pPr lv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Helvetica Neue"/>
              <a:buNone/>
              <a:defRPr b="0" i="0" sz="4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21" name="Google Shape;121;p30"/>
          <p:cNvSpPr txBox="1"/>
          <p:nvPr>
            <p:ph idx="2" type="body"/>
          </p:nvPr>
        </p:nvSpPr>
        <p:spPr>
          <a:xfrm>
            <a:off x="450503" y="2725417"/>
            <a:ext cx="8239200" cy="7188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normAutofit/>
          </a:bodyPr>
          <a:lstStyle>
            <a:lvl1pPr indent="-36195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61950" lvl="1" marL="914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61950" lvl="2" marL="1371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61950" lvl="3" marL="1828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61950" lvl="4" marL="22860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22" name="Google Shape;122;p30"/>
          <p:cNvSpPr txBox="1"/>
          <p:nvPr>
            <p:ph idx="12" type="sldNum"/>
          </p:nvPr>
        </p:nvSpPr>
        <p:spPr>
          <a:xfrm>
            <a:off x="4500562" y="4935655"/>
            <a:ext cx="138300" cy="1464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600">
              <a:solidFill>
                <a:srgbClr val="999999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4"/>
          <p:cNvSpPr txBox="1"/>
          <p:nvPr>
            <p:ph idx="12" type="sldNum"/>
          </p:nvPr>
        </p:nvSpPr>
        <p:spPr>
          <a:xfrm>
            <a:off x="8684345" y="4721356"/>
            <a:ext cx="336900" cy="337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copy 2">
  <p:cSld name="Title copy 2 2">
    <p:bg>
      <p:bgPr>
        <a:solidFill>
          <a:srgbClr val="B5B5FA"/>
        </a:solidFill>
      </p:bgPr>
    </p:bg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31"/>
          <p:cNvSpPr txBox="1"/>
          <p:nvPr>
            <p:ph idx="12" type="sldNum"/>
          </p:nvPr>
        </p:nvSpPr>
        <p:spPr>
          <a:xfrm>
            <a:off x="8865381" y="4907310"/>
            <a:ext cx="138300" cy="1464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700"/>
              <a:buFont typeface="Arial"/>
              <a:buNone/>
              <a:defRPr b="0" i="0" sz="7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700"/>
              <a:buFont typeface="Arial"/>
              <a:buNone/>
              <a:defRPr b="0" i="0" sz="7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700"/>
              <a:buFont typeface="Arial"/>
              <a:buNone/>
              <a:defRPr b="0" i="0" sz="7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700"/>
              <a:buFont typeface="Arial"/>
              <a:buNone/>
              <a:defRPr b="0" i="0" sz="7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700"/>
              <a:buFont typeface="Arial"/>
              <a:buNone/>
              <a:defRPr b="0" i="0" sz="7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700"/>
              <a:buFont typeface="Arial"/>
              <a:buNone/>
              <a:defRPr b="0" i="0" sz="7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700"/>
              <a:buFont typeface="Arial"/>
              <a:buNone/>
              <a:defRPr b="0" i="0" sz="7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700"/>
              <a:buFont typeface="Arial"/>
              <a:buNone/>
              <a:defRPr b="0" i="0" sz="7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700"/>
              <a:buFont typeface="Arial"/>
              <a:buNone/>
              <a:defRPr b="0" i="0" sz="7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600">
              <a:solidFill>
                <a:srgbClr val="999999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 9">
  <p:cSld name="TITLE_AND_BODY 2_7"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32"/>
          <p:cNvSpPr txBox="1"/>
          <p:nvPr>
            <p:ph idx="1" type="body"/>
          </p:nvPr>
        </p:nvSpPr>
        <p:spPr>
          <a:xfrm>
            <a:off x="450503" y="4474902"/>
            <a:ext cx="8239200" cy="2403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75" lIns="17175" spcFirstLastPara="1" rIns="17175" wrap="square" tIns="17175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175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175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175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27" name="Google Shape;127;p32"/>
          <p:cNvSpPr txBox="1"/>
          <p:nvPr>
            <p:ph type="title"/>
          </p:nvPr>
        </p:nvSpPr>
        <p:spPr>
          <a:xfrm>
            <a:off x="452436" y="971582"/>
            <a:ext cx="8239200" cy="17538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normAutofit/>
          </a:bodyPr>
          <a:lstStyle>
            <a:lvl1pPr lv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Helvetica Neue"/>
              <a:buNone/>
              <a:defRPr b="0" i="0" sz="4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28" name="Google Shape;128;p32"/>
          <p:cNvSpPr txBox="1"/>
          <p:nvPr>
            <p:ph idx="2" type="body"/>
          </p:nvPr>
        </p:nvSpPr>
        <p:spPr>
          <a:xfrm>
            <a:off x="450503" y="2725417"/>
            <a:ext cx="8239200" cy="7188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normAutofit/>
          </a:bodyPr>
          <a:lstStyle>
            <a:lvl1pPr indent="-36195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61950" lvl="1" marL="914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61950" lvl="2" marL="1371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61950" lvl="3" marL="1828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61950" lvl="4" marL="22860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29" name="Google Shape;129;p32"/>
          <p:cNvSpPr txBox="1"/>
          <p:nvPr>
            <p:ph idx="12" type="sldNum"/>
          </p:nvPr>
        </p:nvSpPr>
        <p:spPr>
          <a:xfrm>
            <a:off x="4500562" y="4935655"/>
            <a:ext cx="138300" cy="1464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600">
              <a:solidFill>
                <a:srgbClr val="999999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 10">
  <p:cSld name="TITLE_AND_BODY 2_8"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33"/>
          <p:cNvSpPr txBox="1"/>
          <p:nvPr>
            <p:ph idx="1" type="body"/>
          </p:nvPr>
        </p:nvSpPr>
        <p:spPr>
          <a:xfrm>
            <a:off x="450503" y="4474902"/>
            <a:ext cx="8239200" cy="2403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75" lIns="17175" spcFirstLastPara="1" rIns="17175" wrap="square" tIns="17175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175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175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175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32" name="Google Shape;132;p33"/>
          <p:cNvSpPr txBox="1"/>
          <p:nvPr>
            <p:ph type="title"/>
          </p:nvPr>
        </p:nvSpPr>
        <p:spPr>
          <a:xfrm>
            <a:off x="452436" y="971582"/>
            <a:ext cx="8239200" cy="17538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normAutofit/>
          </a:bodyPr>
          <a:lstStyle>
            <a:lvl1pPr lv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Helvetica Neue"/>
              <a:buNone/>
              <a:defRPr b="0" i="0" sz="4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33" name="Google Shape;133;p33"/>
          <p:cNvSpPr txBox="1"/>
          <p:nvPr>
            <p:ph idx="2" type="body"/>
          </p:nvPr>
        </p:nvSpPr>
        <p:spPr>
          <a:xfrm>
            <a:off x="450503" y="2725417"/>
            <a:ext cx="8239200" cy="7188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normAutofit/>
          </a:bodyPr>
          <a:lstStyle>
            <a:lvl1pPr indent="-36195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61950" lvl="1" marL="914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61950" lvl="2" marL="1371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61950" lvl="3" marL="1828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61950" lvl="4" marL="22860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34" name="Google Shape;134;p33"/>
          <p:cNvSpPr txBox="1"/>
          <p:nvPr>
            <p:ph idx="12" type="sldNum"/>
          </p:nvPr>
        </p:nvSpPr>
        <p:spPr>
          <a:xfrm>
            <a:off x="4500562" y="4935655"/>
            <a:ext cx="138300" cy="1464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600">
              <a:solidFill>
                <a:srgbClr val="999999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 11">
  <p:cSld name="TITLE_AND_BODY 2_9"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34"/>
          <p:cNvSpPr txBox="1"/>
          <p:nvPr>
            <p:ph idx="1" type="body"/>
          </p:nvPr>
        </p:nvSpPr>
        <p:spPr>
          <a:xfrm>
            <a:off x="450503" y="4474902"/>
            <a:ext cx="8239200" cy="2403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75" lIns="17175" spcFirstLastPara="1" rIns="17175" wrap="square" tIns="17175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175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175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175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37" name="Google Shape;137;p34"/>
          <p:cNvSpPr txBox="1"/>
          <p:nvPr>
            <p:ph type="title"/>
          </p:nvPr>
        </p:nvSpPr>
        <p:spPr>
          <a:xfrm>
            <a:off x="452436" y="971582"/>
            <a:ext cx="8239200" cy="17538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normAutofit/>
          </a:bodyPr>
          <a:lstStyle>
            <a:lvl1pPr lv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Helvetica Neue"/>
              <a:buNone/>
              <a:defRPr b="0" i="0" sz="4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38" name="Google Shape;138;p34"/>
          <p:cNvSpPr txBox="1"/>
          <p:nvPr>
            <p:ph idx="2" type="body"/>
          </p:nvPr>
        </p:nvSpPr>
        <p:spPr>
          <a:xfrm>
            <a:off x="450503" y="2725417"/>
            <a:ext cx="8239200" cy="7188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normAutofit/>
          </a:bodyPr>
          <a:lstStyle>
            <a:lvl1pPr indent="-36195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61950" lvl="1" marL="914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61950" lvl="2" marL="1371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61950" lvl="3" marL="1828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61950" lvl="4" marL="22860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39" name="Google Shape;139;p34"/>
          <p:cNvSpPr txBox="1"/>
          <p:nvPr>
            <p:ph idx="12" type="sldNum"/>
          </p:nvPr>
        </p:nvSpPr>
        <p:spPr>
          <a:xfrm>
            <a:off x="4500562" y="4935655"/>
            <a:ext cx="138300" cy="1464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600">
              <a:solidFill>
                <a:srgbClr val="999999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 12">
  <p:cSld name="TITLE_AND_BODY 3"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35"/>
          <p:cNvSpPr txBox="1"/>
          <p:nvPr>
            <p:ph idx="1" type="body"/>
          </p:nvPr>
        </p:nvSpPr>
        <p:spPr>
          <a:xfrm>
            <a:off x="450503" y="4474902"/>
            <a:ext cx="8239200" cy="2403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75" lIns="17175" spcFirstLastPara="1" rIns="17175" wrap="square" tIns="17175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175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175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175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42" name="Google Shape;142;p35"/>
          <p:cNvSpPr txBox="1"/>
          <p:nvPr>
            <p:ph type="title"/>
          </p:nvPr>
        </p:nvSpPr>
        <p:spPr>
          <a:xfrm>
            <a:off x="452436" y="971582"/>
            <a:ext cx="8239200" cy="17538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normAutofit/>
          </a:bodyPr>
          <a:lstStyle>
            <a:lvl1pPr lv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Helvetica Neue"/>
              <a:buNone/>
              <a:defRPr b="0" i="0" sz="4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43" name="Google Shape;143;p35"/>
          <p:cNvSpPr txBox="1"/>
          <p:nvPr>
            <p:ph idx="2" type="body"/>
          </p:nvPr>
        </p:nvSpPr>
        <p:spPr>
          <a:xfrm>
            <a:off x="450503" y="2725417"/>
            <a:ext cx="8239200" cy="7188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normAutofit/>
          </a:bodyPr>
          <a:lstStyle>
            <a:lvl1pPr indent="-36195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61950" lvl="1" marL="914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61950" lvl="2" marL="1371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61950" lvl="3" marL="1828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61950" lvl="4" marL="22860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pic>
        <p:nvPicPr>
          <p:cNvPr descr="Google Shape;15;p16" id="144" name="Google Shape;144;p35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8719236" y="117556"/>
            <a:ext cx="367320" cy="367320"/>
          </a:xfrm>
          <a:prstGeom prst="rect">
            <a:avLst/>
          </a:prstGeom>
          <a:noFill/>
          <a:ln>
            <a:noFill/>
          </a:ln>
        </p:spPr>
      </p:pic>
      <p:sp>
        <p:nvSpPr>
          <p:cNvPr id="145" name="Google Shape;145;p35"/>
          <p:cNvSpPr txBox="1"/>
          <p:nvPr>
            <p:ph idx="12" type="sldNum"/>
          </p:nvPr>
        </p:nvSpPr>
        <p:spPr>
          <a:xfrm>
            <a:off x="4500562" y="4935655"/>
            <a:ext cx="138300" cy="1464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600">
              <a:solidFill>
                <a:srgbClr val="999999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ove">
  <p:cSld name="dove">
    <p:spTree>
      <p:nvGrpSpPr>
        <p:cNvPr id="146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36"/>
          <p:cNvSpPr txBox="1"/>
          <p:nvPr>
            <p:ph idx="12" type="sldNum"/>
          </p:nvPr>
        </p:nvSpPr>
        <p:spPr>
          <a:xfrm>
            <a:off x="4484619" y="4935655"/>
            <a:ext cx="170100" cy="1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None/>
              <a:defRPr b="0" i="0" sz="9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None/>
              <a:defRPr b="0" i="0" sz="9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None/>
              <a:defRPr b="0" i="0" sz="9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None/>
              <a:defRPr b="0" i="0" sz="9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None/>
              <a:defRPr b="0" i="0" sz="9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None/>
              <a:defRPr b="0" i="0" sz="9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None/>
              <a:defRPr b="0" i="0" sz="9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None/>
              <a:defRPr b="0" i="0" sz="9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None/>
              <a:defRPr b="0" i="0" sz="9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600">
              <a:solidFill>
                <a:srgbClr val="999999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 13">
  <p:cSld name="TITLE_AND_BODY 2_10">
    <p:spTree>
      <p:nvGrpSpPr>
        <p:cNvPr id="148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37"/>
          <p:cNvSpPr txBox="1"/>
          <p:nvPr>
            <p:ph idx="1" type="body"/>
          </p:nvPr>
        </p:nvSpPr>
        <p:spPr>
          <a:xfrm>
            <a:off x="450503" y="4474902"/>
            <a:ext cx="8239200" cy="2403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75" lIns="17175" spcFirstLastPara="1" rIns="17175" wrap="square" tIns="17175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175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175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175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50" name="Google Shape;150;p37"/>
          <p:cNvSpPr txBox="1"/>
          <p:nvPr>
            <p:ph type="title"/>
          </p:nvPr>
        </p:nvSpPr>
        <p:spPr>
          <a:xfrm>
            <a:off x="452436" y="971582"/>
            <a:ext cx="8239200" cy="17538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normAutofit/>
          </a:bodyPr>
          <a:lstStyle>
            <a:lvl1pPr lv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Helvetica Neue"/>
              <a:buNone/>
              <a:defRPr b="0" i="0" sz="4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51" name="Google Shape;151;p37"/>
          <p:cNvSpPr txBox="1"/>
          <p:nvPr>
            <p:ph idx="2" type="body"/>
          </p:nvPr>
        </p:nvSpPr>
        <p:spPr>
          <a:xfrm>
            <a:off x="450503" y="2725417"/>
            <a:ext cx="8239200" cy="7188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normAutofit/>
          </a:bodyPr>
          <a:lstStyle>
            <a:lvl1pPr indent="-36195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61950" lvl="1" marL="914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61950" lvl="2" marL="1371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61950" lvl="3" marL="1828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61950" lvl="4" marL="22860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52" name="Google Shape;152;p37"/>
          <p:cNvSpPr txBox="1"/>
          <p:nvPr>
            <p:ph idx="12" type="sldNum"/>
          </p:nvPr>
        </p:nvSpPr>
        <p:spPr>
          <a:xfrm>
            <a:off x="4500562" y="4935655"/>
            <a:ext cx="138300" cy="1464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600">
              <a:solidFill>
                <a:srgbClr val="999999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 14">
  <p:cSld name="TITLE_AND_BODY 2_11"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38"/>
          <p:cNvSpPr txBox="1"/>
          <p:nvPr>
            <p:ph idx="1" type="body"/>
          </p:nvPr>
        </p:nvSpPr>
        <p:spPr>
          <a:xfrm>
            <a:off x="450503" y="4474902"/>
            <a:ext cx="8239200" cy="2403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75" lIns="17175" spcFirstLastPara="1" rIns="17175" wrap="square" tIns="17175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175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175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175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55" name="Google Shape;155;p38"/>
          <p:cNvSpPr txBox="1"/>
          <p:nvPr>
            <p:ph type="title"/>
          </p:nvPr>
        </p:nvSpPr>
        <p:spPr>
          <a:xfrm>
            <a:off x="452436" y="971582"/>
            <a:ext cx="8239200" cy="17538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normAutofit/>
          </a:bodyPr>
          <a:lstStyle>
            <a:lvl1pPr lv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Helvetica Neue"/>
              <a:buNone/>
              <a:defRPr b="0" i="0" sz="4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56" name="Google Shape;156;p38"/>
          <p:cNvSpPr txBox="1"/>
          <p:nvPr>
            <p:ph idx="2" type="body"/>
          </p:nvPr>
        </p:nvSpPr>
        <p:spPr>
          <a:xfrm>
            <a:off x="450503" y="2725417"/>
            <a:ext cx="8239200" cy="7188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normAutofit/>
          </a:bodyPr>
          <a:lstStyle>
            <a:lvl1pPr indent="-36195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61950" lvl="1" marL="914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61950" lvl="2" marL="1371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61950" lvl="3" marL="1828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61950" lvl="4" marL="22860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57" name="Google Shape;157;p38"/>
          <p:cNvSpPr txBox="1"/>
          <p:nvPr>
            <p:ph idx="12" type="sldNum"/>
          </p:nvPr>
        </p:nvSpPr>
        <p:spPr>
          <a:xfrm>
            <a:off x="4500562" y="4935655"/>
            <a:ext cx="138300" cy="1464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600">
              <a:solidFill>
                <a:srgbClr val="999999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 15">
  <p:cSld name="TITLE_AND_BODY 2_12"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39"/>
          <p:cNvSpPr txBox="1"/>
          <p:nvPr>
            <p:ph idx="1" type="body"/>
          </p:nvPr>
        </p:nvSpPr>
        <p:spPr>
          <a:xfrm>
            <a:off x="450503" y="4474902"/>
            <a:ext cx="8239200" cy="2403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75" lIns="17175" spcFirstLastPara="1" rIns="17175" wrap="square" tIns="17175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175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175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175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60" name="Google Shape;160;p39"/>
          <p:cNvSpPr txBox="1"/>
          <p:nvPr>
            <p:ph type="title"/>
          </p:nvPr>
        </p:nvSpPr>
        <p:spPr>
          <a:xfrm>
            <a:off x="452436" y="971582"/>
            <a:ext cx="8239200" cy="17538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normAutofit/>
          </a:bodyPr>
          <a:lstStyle>
            <a:lvl1pPr lv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Helvetica Neue"/>
              <a:buNone/>
              <a:defRPr b="0" i="0" sz="4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61" name="Google Shape;161;p39"/>
          <p:cNvSpPr txBox="1"/>
          <p:nvPr>
            <p:ph idx="2" type="body"/>
          </p:nvPr>
        </p:nvSpPr>
        <p:spPr>
          <a:xfrm>
            <a:off x="450503" y="2725417"/>
            <a:ext cx="8239200" cy="7188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normAutofit/>
          </a:bodyPr>
          <a:lstStyle>
            <a:lvl1pPr indent="-36195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61950" lvl="1" marL="914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61950" lvl="2" marL="1371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61950" lvl="3" marL="1828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61950" lvl="4" marL="22860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62" name="Google Shape;162;p39"/>
          <p:cNvSpPr txBox="1"/>
          <p:nvPr>
            <p:ph idx="12" type="sldNum"/>
          </p:nvPr>
        </p:nvSpPr>
        <p:spPr>
          <a:xfrm>
            <a:off x="4500562" y="4935655"/>
            <a:ext cx="138300" cy="1464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600">
              <a:solidFill>
                <a:srgbClr val="999999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63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164" name="Google Shape;164;p40"/>
          <p:cNvPicPr preferRelativeResize="0"/>
          <p:nvPr/>
        </p:nvPicPr>
        <p:blipFill rotWithShape="1">
          <a:blip r:embed="rId2">
            <a:alphaModFix amt="50000"/>
          </a:blip>
          <a:srcRect b="0" l="0" r="0" t="0"/>
          <a:stretch/>
        </p:blipFill>
        <p:spPr>
          <a:xfrm>
            <a:off x="4507182" y="493047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165" name="Google Shape;165;p40"/>
          <p:cNvPicPr preferRelativeResize="0"/>
          <p:nvPr/>
        </p:nvPicPr>
        <p:blipFill rotWithShape="1">
          <a:blip r:embed="rId3">
            <a:alphaModFix amt="50000"/>
          </a:blip>
          <a:srcRect b="2578" l="0" r="0" t="2570"/>
          <a:stretch/>
        </p:blipFill>
        <p:spPr>
          <a:xfrm>
            <a:off x="4001506" y="494190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FBV_LOGO_PE-DE-INFANCIA_roxo.png" id="166" name="Google Shape;166;p40"/>
          <p:cNvPicPr preferRelativeResize="0"/>
          <p:nvPr/>
        </p:nvPicPr>
        <p:blipFill rotWithShape="1">
          <a:blip r:embed="rId4">
            <a:alphaModFix/>
          </a:blip>
          <a:srcRect b="28123" l="6476" r="66957" t="0"/>
          <a:stretch/>
        </p:blipFill>
        <p:spPr>
          <a:xfrm>
            <a:off x="223772" y="4651707"/>
            <a:ext cx="216066" cy="42185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Title Slide">
  <p:cSld name="1_Title Slide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7">
  <p:cSld name="TITLE_7">
    <p:spTree>
      <p:nvGrpSpPr>
        <p:cNvPr id="167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p41"/>
          <p:cNvSpPr txBox="1"/>
          <p:nvPr>
            <p:ph type="ctrTitle"/>
          </p:nvPr>
        </p:nvSpPr>
        <p:spPr>
          <a:xfrm>
            <a:off x="311708" y="749171"/>
            <a:ext cx="8520600" cy="2065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Char char="●"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Char char="○"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Char char="■"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Char char="●"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Char char="○"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Char char="■"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Char char="●"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Char char="○"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Char char="■"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69" name="Google Shape;169;p41"/>
          <p:cNvSpPr txBox="1"/>
          <p:nvPr>
            <p:ph idx="1" type="subTitle"/>
          </p:nvPr>
        </p:nvSpPr>
        <p:spPr>
          <a:xfrm>
            <a:off x="311700" y="2851620"/>
            <a:ext cx="8520600" cy="79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70" name="Google Shape;170;p41"/>
          <p:cNvSpPr txBox="1"/>
          <p:nvPr>
            <p:ph idx="12" type="sldNum"/>
          </p:nvPr>
        </p:nvSpPr>
        <p:spPr>
          <a:xfrm>
            <a:off x="8472458" y="4692002"/>
            <a:ext cx="548700" cy="39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 copy 1_1" showMasterSp="0">
  <p:cSld name="Blank copy 1_1">
    <p:bg>
      <p:bgPr>
        <a:solidFill>
          <a:srgbClr val="E8E6E6"/>
        </a:solidFill>
      </p:bgPr>
    </p:bg>
    <p:spTree>
      <p:nvGrpSpPr>
        <p:cNvPr id="14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15;p6"/>
          <p:cNvSpPr txBox="1"/>
          <p:nvPr>
            <p:ph idx="12" type="sldNum"/>
          </p:nvPr>
        </p:nvSpPr>
        <p:spPr>
          <a:xfrm>
            <a:off x="4484637" y="4935655"/>
            <a:ext cx="170100" cy="1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 2">
  <p:cSld name="TITLE_AND_BODY 2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7"/>
          <p:cNvSpPr txBox="1"/>
          <p:nvPr>
            <p:ph idx="12" type="sldNum"/>
          </p:nvPr>
        </p:nvSpPr>
        <p:spPr>
          <a:xfrm>
            <a:off x="8684345" y="4721356"/>
            <a:ext cx="336900" cy="337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" showMasterSp="0" type="tx">
  <p:cSld name="TITLE_AND_BODY">
    <p:bg>
      <p:bgPr>
        <a:solidFill>
          <a:srgbClr val="E8E6E6"/>
        </a:solidFill>
      </p:bgPr>
    </p:bg>
    <p:spTree>
      <p:nvGrpSpPr>
        <p:cNvPr id="18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8"/>
          <p:cNvSpPr txBox="1"/>
          <p:nvPr>
            <p:ph type="title"/>
          </p:nvPr>
        </p:nvSpPr>
        <p:spPr>
          <a:xfrm>
            <a:off x="311699" y="2164126"/>
            <a:ext cx="8520600" cy="846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DC473F"/>
              </a:buClr>
              <a:buSzPts val="2400"/>
              <a:buFont typeface="DM Serif Display"/>
              <a:buNone/>
              <a:defRPr b="0" i="0" sz="2400" u="none" cap="none" strike="noStrike">
                <a:solidFill>
                  <a:srgbClr val="DC473F"/>
                </a:solidFill>
                <a:latin typeface="DM Serif Display"/>
                <a:ea typeface="DM Serif Display"/>
                <a:cs typeface="DM Serif Display"/>
                <a:sym typeface="DM Serif Display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0" name="Google Shape;20;p8"/>
          <p:cNvSpPr txBox="1"/>
          <p:nvPr/>
        </p:nvSpPr>
        <p:spPr>
          <a:xfrm>
            <a:off x="3908664" y="4873372"/>
            <a:ext cx="1326600" cy="286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700"/>
              <a:buFont typeface="Helvetica Neue"/>
              <a:buNone/>
            </a:pPr>
            <a:r>
              <a:rPr b="0" i="0" lang="pt-BR" sz="700" u="none" cap="none" strike="noStrik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HUB CRIATIVO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Google Shape;189;p40" id="21" name="Google Shape;21;p8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4315312" y="127379"/>
            <a:ext cx="513364" cy="118377"/>
          </a:xfrm>
          <a:prstGeom prst="rect">
            <a:avLst/>
          </a:prstGeom>
          <a:noFill/>
          <a:ln>
            <a:noFill/>
          </a:ln>
        </p:spPr>
      </p:pic>
      <p:sp>
        <p:nvSpPr>
          <p:cNvPr id="22" name="Google Shape;22;p8"/>
          <p:cNvSpPr txBox="1"/>
          <p:nvPr>
            <p:ph idx="12" type="sldNum"/>
          </p:nvPr>
        </p:nvSpPr>
        <p:spPr>
          <a:xfrm>
            <a:off x="8684345" y="4721356"/>
            <a:ext cx="336900" cy="337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  <p:sp>
        <p:nvSpPr>
          <p:cNvPr id="23" name="Google Shape;23;p8"/>
          <p:cNvSpPr txBox="1"/>
          <p:nvPr/>
        </p:nvSpPr>
        <p:spPr>
          <a:xfrm rot="-5400000">
            <a:off x="-795900" y="2445468"/>
            <a:ext cx="1872000" cy="284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DC473F"/>
              </a:buClr>
              <a:buSzPts val="2600"/>
              <a:buFont typeface="DM Serif Display"/>
              <a:buNone/>
            </a:pPr>
            <a:r>
              <a:rPr b="0" i="0" lang="pt-BR" sz="700" u="none" cap="none" strike="noStrike">
                <a:solidFill>
                  <a:srgbClr val="FFFFFF"/>
                </a:solidFill>
                <a:latin typeface="Gothic A1"/>
                <a:ea typeface="Gothic A1"/>
                <a:cs typeface="Gothic A1"/>
                <a:sym typeface="Gothic A1"/>
              </a:rPr>
              <a:t>FBV</a:t>
            </a:r>
            <a:endParaRPr b="0" i="0" sz="700" u="none" cap="none" strike="noStrike">
              <a:solidFill>
                <a:srgbClr val="FFFFFF"/>
              </a:solidFill>
              <a:latin typeface="Gothic A1"/>
              <a:ea typeface="Gothic A1"/>
              <a:cs typeface="Gothic A1"/>
              <a:sym typeface="Gothic A1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700" u="none" cap="none" strike="noStrike">
              <a:solidFill>
                <a:srgbClr val="FFFFFF"/>
              </a:solidFill>
              <a:latin typeface="Gothic A1"/>
              <a:ea typeface="Gothic A1"/>
              <a:cs typeface="Gothic A1"/>
              <a:sym typeface="Gothic A1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04543"/>
              </a:buClr>
              <a:buSzPts val="700"/>
              <a:buFont typeface="Helvetica Neue"/>
              <a:buNone/>
            </a:pPr>
            <a:r>
              <a:t/>
            </a:r>
            <a:endParaRPr b="0" i="0" sz="700" u="none" cap="none" strike="noStrike">
              <a:solidFill>
                <a:srgbClr val="FFFFFF"/>
              </a:solidFill>
              <a:latin typeface="Gothic A1"/>
              <a:ea typeface="Gothic A1"/>
              <a:cs typeface="Gothic A1"/>
              <a:sym typeface="Gothic A1"/>
            </a:endParaRPr>
          </a:p>
        </p:txBody>
      </p:sp>
      <p:sp>
        <p:nvSpPr>
          <p:cNvPr id="24" name="Google Shape;24;p8"/>
          <p:cNvSpPr txBox="1"/>
          <p:nvPr/>
        </p:nvSpPr>
        <p:spPr>
          <a:xfrm rot="5400000">
            <a:off x="8516851" y="2500991"/>
            <a:ext cx="969900" cy="284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04543"/>
              </a:buClr>
              <a:buSzPts val="700"/>
              <a:buFont typeface="Helvetica Neue"/>
              <a:buNone/>
            </a:pPr>
            <a:r>
              <a:rPr b="0" i="0" lang="pt-BR" sz="700" u="none" cap="none" strike="noStrik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ago / 2020</a:t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_HEADER copiar" showMasterSp="0">
  <p:cSld name="SECTION_HEADER copiar">
    <p:bg>
      <p:bgPr>
        <a:solidFill>
          <a:srgbClr val="E8E6E6"/>
        </a:solidFill>
      </p:bgPr>
    </p:bg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9"/>
          <p:cNvSpPr/>
          <p:nvPr/>
        </p:nvSpPr>
        <p:spPr>
          <a:xfrm>
            <a:off x="0" y="-101"/>
            <a:ext cx="9144000" cy="5175600"/>
          </a:xfrm>
          <a:prstGeom prst="rect">
            <a:avLst/>
          </a:prstGeom>
          <a:solidFill>
            <a:srgbClr val="A1A789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7" name="Google Shape;27;p9"/>
          <p:cNvSpPr txBox="1"/>
          <p:nvPr>
            <p:ph type="title"/>
          </p:nvPr>
        </p:nvSpPr>
        <p:spPr>
          <a:xfrm>
            <a:off x="311699" y="2074677"/>
            <a:ext cx="8520600" cy="846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A3FBD"/>
              </a:buClr>
              <a:buSzPts val="2400"/>
              <a:buFont typeface="DM Serif Display"/>
              <a:buNone/>
              <a:defRPr b="0" i="0" sz="2400" u="none" cap="none" strike="noStrike">
                <a:solidFill>
                  <a:srgbClr val="4A3FBD"/>
                </a:solidFill>
                <a:latin typeface="DM Serif Display"/>
                <a:ea typeface="DM Serif Display"/>
                <a:cs typeface="DM Serif Display"/>
                <a:sym typeface="DM Serif Display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pic>
        <p:nvPicPr>
          <p:cNvPr descr="Google Shape;16;p3" id="28" name="Google Shape;28;p9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4315312" y="127379"/>
            <a:ext cx="513364" cy="118377"/>
          </a:xfrm>
          <a:prstGeom prst="rect">
            <a:avLst/>
          </a:prstGeom>
          <a:noFill/>
          <a:ln>
            <a:noFill/>
          </a:ln>
        </p:spPr>
      </p:pic>
      <p:sp>
        <p:nvSpPr>
          <p:cNvPr id="29" name="Google Shape;29;p9"/>
          <p:cNvSpPr txBox="1"/>
          <p:nvPr/>
        </p:nvSpPr>
        <p:spPr>
          <a:xfrm>
            <a:off x="3908664" y="4873372"/>
            <a:ext cx="1326600" cy="286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700"/>
              <a:buFont typeface="Helvetica Neue"/>
              <a:buNone/>
            </a:pPr>
            <a:r>
              <a:rPr b="0" i="0" lang="pt-BR" sz="700" u="none" cap="none" strike="noStrik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HUB CRIATIVO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" name="Google Shape;30;p9"/>
          <p:cNvSpPr txBox="1"/>
          <p:nvPr>
            <p:ph idx="12" type="sldNum"/>
          </p:nvPr>
        </p:nvSpPr>
        <p:spPr>
          <a:xfrm>
            <a:off x="8684345" y="4721356"/>
            <a:ext cx="336900" cy="337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  <p:sp>
        <p:nvSpPr>
          <p:cNvPr id="31" name="Google Shape;31;p9"/>
          <p:cNvSpPr txBox="1"/>
          <p:nvPr/>
        </p:nvSpPr>
        <p:spPr>
          <a:xfrm rot="-5400000">
            <a:off x="-795900" y="2445468"/>
            <a:ext cx="1872000" cy="284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DC473F"/>
              </a:buClr>
              <a:buSzPts val="2600"/>
              <a:buFont typeface="DM Serif Display"/>
              <a:buNone/>
            </a:pPr>
            <a:r>
              <a:rPr b="0" i="0" lang="pt-BR" sz="700" u="none" cap="none" strike="noStrike">
                <a:solidFill>
                  <a:srgbClr val="FFFFFF"/>
                </a:solidFill>
                <a:latin typeface="Gothic A1"/>
                <a:ea typeface="Gothic A1"/>
                <a:cs typeface="Gothic A1"/>
                <a:sym typeface="Gothic A1"/>
              </a:rPr>
              <a:t>FBV</a:t>
            </a:r>
            <a:endParaRPr b="0" i="0" sz="700" u="none" cap="none" strike="noStrike">
              <a:solidFill>
                <a:srgbClr val="FFFFFF"/>
              </a:solidFill>
              <a:latin typeface="Gothic A1"/>
              <a:ea typeface="Gothic A1"/>
              <a:cs typeface="Gothic A1"/>
              <a:sym typeface="Gothic A1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700" u="none" cap="none" strike="noStrike">
              <a:solidFill>
                <a:srgbClr val="FFFFFF"/>
              </a:solidFill>
              <a:latin typeface="Gothic A1"/>
              <a:ea typeface="Gothic A1"/>
              <a:cs typeface="Gothic A1"/>
              <a:sym typeface="Gothic A1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04543"/>
              </a:buClr>
              <a:buSzPts val="700"/>
              <a:buFont typeface="Helvetica Neue"/>
              <a:buNone/>
            </a:pPr>
            <a:r>
              <a:t/>
            </a:r>
            <a:endParaRPr b="0" i="0" sz="700" u="none" cap="none" strike="noStrike">
              <a:solidFill>
                <a:srgbClr val="FFFFFF"/>
              </a:solidFill>
              <a:latin typeface="Gothic A1"/>
              <a:ea typeface="Gothic A1"/>
              <a:cs typeface="Gothic A1"/>
              <a:sym typeface="Gothic A1"/>
            </a:endParaRPr>
          </a:p>
        </p:txBody>
      </p:sp>
      <p:sp>
        <p:nvSpPr>
          <p:cNvPr id="32" name="Google Shape;32;p9"/>
          <p:cNvSpPr txBox="1"/>
          <p:nvPr/>
        </p:nvSpPr>
        <p:spPr>
          <a:xfrm rot="5400000">
            <a:off x="8516851" y="2500991"/>
            <a:ext cx="969900" cy="284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04543"/>
              </a:buClr>
              <a:buSzPts val="700"/>
              <a:buFont typeface="Helvetica Neue"/>
              <a:buNone/>
            </a:pPr>
            <a:r>
              <a:rPr b="0" i="0" lang="pt-BR" sz="700" u="none" cap="none" strike="noStrik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ago / 2020</a:t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>
  <p:cSld name="Title Only"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10"/>
          <p:cNvSpPr txBox="1"/>
          <p:nvPr>
            <p:ph type="title"/>
          </p:nvPr>
        </p:nvSpPr>
        <p:spPr>
          <a:xfrm>
            <a:off x="2207021" y="621182"/>
            <a:ext cx="4735200" cy="519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04543"/>
              </a:buClr>
              <a:buSzPts val="1800"/>
              <a:buFont typeface="Arial"/>
              <a:buNone/>
              <a:defRPr b="1" i="0" sz="1800" u="none" cap="none" strike="noStrike">
                <a:solidFill>
                  <a:srgbClr val="E04543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04543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E04543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04543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E04543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04543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E04543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04543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E04543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04543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E04543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04543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E04543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04543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E04543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04543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E04543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5" name="Google Shape;35;p10"/>
          <p:cNvSpPr txBox="1"/>
          <p:nvPr>
            <p:ph idx="12" type="sldNum"/>
          </p:nvPr>
        </p:nvSpPr>
        <p:spPr>
          <a:xfrm>
            <a:off x="6587309" y="4812981"/>
            <a:ext cx="2104200" cy="258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>
              <a:solidFill>
                <a:srgbClr val="585858"/>
              </a:solidFill>
            </a:endParaRPr>
          </a:p>
        </p:txBody>
      </p:sp>
      <p:sp>
        <p:nvSpPr>
          <p:cNvPr id="36" name="Google Shape;36;p10"/>
          <p:cNvSpPr txBox="1"/>
          <p:nvPr>
            <p:ph idx="1" type="body"/>
          </p:nvPr>
        </p:nvSpPr>
        <p:spPr>
          <a:xfrm>
            <a:off x="457452" y="1266978"/>
            <a:ext cx="8234100" cy="3415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40" Type="http://schemas.openxmlformats.org/officeDocument/2006/relationships/slideLayout" Target="../slideLayouts/slideLayout40.xml"/><Relationship Id="rId20" Type="http://schemas.openxmlformats.org/officeDocument/2006/relationships/slideLayout" Target="../slideLayouts/slideLayout20.xml"/><Relationship Id="rId41" Type="http://schemas.openxmlformats.org/officeDocument/2006/relationships/theme" Target="../theme/theme1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29" Type="http://schemas.openxmlformats.org/officeDocument/2006/relationships/slideLayout" Target="../slideLayouts/slideLayout29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11.xml"/><Relationship Id="rId33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10.xml"/><Relationship Id="rId32" Type="http://schemas.openxmlformats.org/officeDocument/2006/relationships/slideLayout" Target="../slideLayouts/slideLayout32.xml"/><Relationship Id="rId13" Type="http://schemas.openxmlformats.org/officeDocument/2006/relationships/slideLayout" Target="../slideLayouts/slideLayout13.xml"/><Relationship Id="rId35" Type="http://schemas.openxmlformats.org/officeDocument/2006/relationships/slideLayout" Target="../slideLayouts/slideLayout35.xml"/><Relationship Id="rId12" Type="http://schemas.openxmlformats.org/officeDocument/2006/relationships/slideLayout" Target="../slideLayouts/slideLayout12.xml"/><Relationship Id="rId34" Type="http://schemas.openxmlformats.org/officeDocument/2006/relationships/slideLayout" Target="../slideLayouts/slideLayout34.xml"/><Relationship Id="rId15" Type="http://schemas.openxmlformats.org/officeDocument/2006/relationships/slideLayout" Target="../slideLayouts/slideLayout15.xml"/><Relationship Id="rId37" Type="http://schemas.openxmlformats.org/officeDocument/2006/relationships/slideLayout" Target="../slideLayouts/slideLayout37.xml"/><Relationship Id="rId14" Type="http://schemas.openxmlformats.org/officeDocument/2006/relationships/slideLayout" Target="../slideLayouts/slideLayout14.xml"/><Relationship Id="rId36" Type="http://schemas.openxmlformats.org/officeDocument/2006/relationships/slideLayout" Target="../slideLayouts/slideLayout36.xml"/><Relationship Id="rId17" Type="http://schemas.openxmlformats.org/officeDocument/2006/relationships/slideLayout" Target="../slideLayouts/slideLayout17.xml"/><Relationship Id="rId39" Type="http://schemas.openxmlformats.org/officeDocument/2006/relationships/slideLayout" Target="../slideLayouts/slideLayout39.xml"/><Relationship Id="rId16" Type="http://schemas.openxmlformats.org/officeDocument/2006/relationships/slideLayout" Target="../slideLayouts/slideLayout16.xml"/><Relationship Id="rId38" Type="http://schemas.openxmlformats.org/officeDocument/2006/relationships/slideLayout" Target="../slideLayouts/slideLayout38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8E6E6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  <p:sldLayoutId id="2147483665" r:id="rId18"/>
    <p:sldLayoutId id="2147483666" r:id="rId19"/>
    <p:sldLayoutId id="2147483667" r:id="rId20"/>
    <p:sldLayoutId id="2147483668" r:id="rId21"/>
    <p:sldLayoutId id="2147483669" r:id="rId22"/>
    <p:sldLayoutId id="2147483670" r:id="rId23"/>
    <p:sldLayoutId id="2147483671" r:id="rId24"/>
    <p:sldLayoutId id="2147483672" r:id="rId25"/>
    <p:sldLayoutId id="2147483673" r:id="rId26"/>
    <p:sldLayoutId id="2147483674" r:id="rId27"/>
    <p:sldLayoutId id="2147483675" r:id="rId28"/>
    <p:sldLayoutId id="2147483676" r:id="rId29"/>
    <p:sldLayoutId id="2147483677" r:id="rId30"/>
    <p:sldLayoutId id="2147483678" r:id="rId31"/>
    <p:sldLayoutId id="2147483679" r:id="rId32"/>
    <p:sldLayoutId id="2147483680" r:id="rId33"/>
    <p:sldLayoutId id="2147483681" r:id="rId34"/>
    <p:sldLayoutId id="2147483682" r:id="rId35"/>
    <p:sldLayoutId id="2147483683" r:id="rId36"/>
    <p:sldLayoutId id="2147483684" r:id="rId37"/>
    <p:sldLayoutId id="2147483685" r:id="rId38"/>
    <p:sldLayoutId id="2147483686" r:id="rId39"/>
    <p:sldLayoutId id="2147483687" r:id="rId40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6.jpg"/><Relationship Id="rId4" Type="http://schemas.openxmlformats.org/officeDocument/2006/relationships/image" Target="../media/image11.png"/><Relationship Id="rId9" Type="http://schemas.openxmlformats.org/officeDocument/2006/relationships/image" Target="../media/image7.png"/><Relationship Id="rId5" Type="http://schemas.openxmlformats.org/officeDocument/2006/relationships/image" Target="../media/image10.png"/><Relationship Id="rId6" Type="http://schemas.openxmlformats.org/officeDocument/2006/relationships/image" Target="../media/image18.png"/><Relationship Id="rId7" Type="http://schemas.openxmlformats.org/officeDocument/2006/relationships/image" Target="../media/image5.png"/><Relationship Id="rId8" Type="http://schemas.openxmlformats.org/officeDocument/2006/relationships/image" Target="../media/image12.png"/><Relationship Id="rId11" Type="http://schemas.openxmlformats.org/officeDocument/2006/relationships/image" Target="../media/image3.png"/><Relationship Id="rId10" Type="http://schemas.openxmlformats.org/officeDocument/2006/relationships/hyperlink" Target="http://drive.google.com/file/d/1yp6rwzRxXcH6YAtlYvCcdwiGtc2nKobU/view" TargetMode="Externa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0.png"/><Relationship Id="rId4" Type="http://schemas.openxmlformats.org/officeDocument/2006/relationships/image" Target="../media/image18.png"/><Relationship Id="rId5" Type="http://schemas.openxmlformats.org/officeDocument/2006/relationships/image" Target="../media/image17.png"/></Relationships>
</file>

<file path=ppt/slides/_rels/slide10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0.xml"/><Relationship Id="rId3" Type="http://schemas.openxmlformats.org/officeDocument/2006/relationships/image" Target="../media/image17.png"/><Relationship Id="rId4" Type="http://schemas.openxmlformats.org/officeDocument/2006/relationships/image" Target="../media/image145.png"/><Relationship Id="rId5" Type="http://schemas.openxmlformats.org/officeDocument/2006/relationships/image" Target="../media/image10.png"/><Relationship Id="rId6" Type="http://schemas.openxmlformats.org/officeDocument/2006/relationships/image" Target="../media/image18.png"/></Relationships>
</file>

<file path=ppt/slides/_rels/slide10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1.xml"/><Relationship Id="rId3" Type="http://schemas.openxmlformats.org/officeDocument/2006/relationships/image" Target="../media/image17.png"/><Relationship Id="rId4" Type="http://schemas.openxmlformats.org/officeDocument/2006/relationships/image" Target="../media/image145.png"/><Relationship Id="rId9" Type="http://schemas.openxmlformats.org/officeDocument/2006/relationships/image" Target="../media/image18.png"/><Relationship Id="rId5" Type="http://schemas.openxmlformats.org/officeDocument/2006/relationships/image" Target="../media/image219.png"/><Relationship Id="rId6" Type="http://schemas.openxmlformats.org/officeDocument/2006/relationships/hyperlink" Target="http://drive.google.com/file/d/1EXFo7xyiDFlb6NVh5XscA9sAZ2QmRs_H/view" TargetMode="External"/><Relationship Id="rId7" Type="http://schemas.openxmlformats.org/officeDocument/2006/relationships/image" Target="../media/image3.png"/><Relationship Id="rId8" Type="http://schemas.openxmlformats.org/officeDocument/2006/relationships/image" Target="../media/image10.png"/></Relationships>
</file>

<file path=ppt/slides/_rels/slide10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2.xml"/><Relationship Id="rId3" Type="http://schemas.openxmlformats.org/officeDocument/2006/relationships/image" Target="../media/image17.png"/><Relationship Id="rId4" Type="http://schemas.openxmlformats.org/officeDocument/2006/relationships/image" Target="../media/image145.png"/><Relationship Id="rId9" Type="http://schemas.openxmlformats.org/officeDocument/2006/relationships/image" Target="../media/image18.png"/><Relationship Id="rId5" Type="http://schemas.openxmlformats.org/officeDocument/2006/relationships/image" Target="../media/image215.png"/><Relationship Id="rId6" Type="http://schemas.openxmlformats.org/officeDocument/2006/relationships/hyperlink" Target="http://drive.google.com/file/d/1LHPWuVIDrG5BJ6-lNdn-1rh1VckqCHt2/view" TargetMode="External"/><Relationship Id="rId7" Type="http://schemas.openxmlformats.org/officeDocument/2006/relationships/image" Target="../media/image3.png"/><Relationship Id="rId8" Type="http://schemas.openxmlformats.org/officeDocument/2006/relationships/image" Target="../media/image10.png"/></Relationships>
</file>

<file path=ppt/slides/_rels/slide10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3.xml"/><Relationship Id="rId3" Type="http://schemas.openxmlformats.org/officeDocument/2006/relationships/image" Target="../media/image217.png"/></Relationships>
</file>

<file path=ppt/slides/_rels/slide10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4.xml"/><Relationship Id="rId3" Type="http://schemas.openxmlformats.org/officeDocument/2006/relationships/image" Target="../media/image222.png"/></Relationships>
</file>

<file path=ppt/slides/_rels/slide10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5.xml"/><Relationship Id="rId3" Type="http://schemas.openxmlformats.org/officeDocument/2006/relationships/image" Target="../media/image223.png"/></Relationships>
</file>

<file path=ppt/slides/_rels/slide10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6.xml"/><Relationship Id="rId3" Type="http://schemas.openxmlformats.org/officeDocument/2006/relationships/image" Target="../media/image220.png"/></Relationships>
</file>

<file path=ppt/slides/_rels/slide10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7.xml"/><Relationship Id="rId3" Type="http://schemas.openxmlformats.org/officeDocument/2006/relationships/image" Target="../media/image227.png"/></Relationships>
</file>

<file path=ppt/slides/_rels/slide10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8.xml"/><Relationship Id="rId3" Type="http://schemas.openxmlformats.org/officeDocument/2006/relationships/image" Target="../media/image232.png"/></Relationships>
</file>

<file path=ppt/slides/_rels/slide10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9.xml"/><Relationship Id="rId3" Type="http://schemas.openxmlformats.org/officeDocument/2006/relationships/image" Target="../media/image229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1.png"/><Relationship Id="rId4" Type="http://schemas.openxmlformats.org/officeDocument/2006/relationships/image" Target="../media/image10.png"/><Relationship Id="rId5" Type="http://schemas.openxmlformats.org/officeDocument/2006/relationships/image" Target="../media/image18.png"/><Relationship Id="rId6" Type="http://schemas.openxmlformats.org/officeDocument/2006/relationships/image" Target="../media/image5.png"/><Relationship Id="rId7" Type="http://schemas.openxmlformats.org/officeDocument/2006/relationships/image" Target="../media/image12.png"/><Relationship Id="rId8" Type="http://schemas.openxmlformats.org/officeDocument/2006/relationships/image" Target="../media/image7.png"/></Relationships>
</file>

<file path=ppt/slides/_rels/slide1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0.xml"/><Relationship Id="rId3" Type="http://schemas.openxmlformats.org/officeDocument/2006/relationships/image" Target="../media/image226.png"/></Relationships>
</file>

<file path=ppt/slides/_rels/slide1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1.xml"/><Relationship Id="rId3" Type="http://schemas.openxmlformats.org/officeDocument/2006/relationships/image" Target="../media/image8.png"/><Relationship Id="rId4" Type="http://schemas.openxmlformats.org/officeDocument/2006/relationships/image" Target="../media/image9.png"/><Relationship Id="rId5" Type="http://schemas.openxmlformats.org/officeDocument/2006/relationships/image" Target="../media/image228.jpg"/><Relationship Id="rId6" Type="http://schemas.openxmlformats.org/officeDocument/2006/relationships/image" Target="../media/image23.png"/></Relationships>
</file>

<file path=ppt/slides/_rels/slide1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2.xml"/><Relationship Id="rId3" Type="http://schemas.openxmlformats.org/officeDocument/2006/relationships/image" Target="../media/image10.png"/><Relationship Id="rId4" Type="http://schemas.openxmlformats.org/officeDocument/2006/relationships/image" Target="../media/image18.png"/></Relationships>
</file>

<file path=ppt/slides/_rels/slide1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13.xml"/><Relationship Id="rId3" Type="http://schemas.openxmlformats.org/officeDocument/2006/relationships/image" Target="../media/image10.png"/><Relationship Id="rId4" Type="http://schemas.openxmlformats.org/officeDocument/2006/relationships/image" Target="../media/image18.png"/><Relationship Id="rId5" Type="http://schemas.openxmlformats.org/officeDocument/2006/relationships/image" Target="../media/image235.png"/></Relationships>
</file>

<file path=ppt/slides/_rels/slide1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4.xml"/><Relationship Id="rId3" Type="http://schemas.openxmlformats.org/officeDocument/2006/relationships/image" Target="../media/image225.png"/></Relationships>
</file>

<file path=ppt/slides/_rels/slide1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5.xml"/><Relationship Id="rId3" Type="http://schemas.openxmlformats.org/officeDocument/2006/relationships/image" Target="../media/image234.png"/><Relationship Id="rId4" Type="http://schemas.openxmlformats.org/officeDocument/2006/relationships/image" Target="../media/image2.png"/><Relationship Id="rId5" Type="http://schemas.openxmlformats.org/officeDocument/2006/relationships/image" Target="../media/image31.png"/><Relationship Id="rId6" Type="http://schemas.openxmlformats.org/officeDocument/2006/relationships/image" Target="../media/image17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Relationship Id="rId3" Type="http://schemas.openxmlformats.org/officeDocument/2006/relationships/hyperlink" Target="http://drive.google.com/file/d/1MpyJXU14y4ZvLwfPoGKNWEG5BmgtXM_u/view" TargetMode="External"/><Relationship Id="rId4" Type="http://schemas.openxmlformats.org/officeDocument/2006/relationships/image" Target="../media/image52.jpg"/><Relationship Id="rId5" Type="http://schemas.openxmlformats.org/officeDocument/2006/relationships/image" Target="../media/image10.png"/><Relationship Id="rId6" Type="http://schemas.openxmlformats.org/officeDocument/2006/relationships/image" Target="../media/image18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0.png"/><Relationship Id="rId4" Type="http://schemas.openxmlformats.org/officeDocument/2006/relationships/image" Target="../media/image18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41.png"/><Relationship Id="rId4" Type="http://schemas.openxmlformats.org/officeDocument/2006/relationships/image" Target="../media/image31.png"/><Relationship Id="rId5" Type="http://schemas.openxmlformats.org/officeDocument/2006/relationships/image" Target="../media/image2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5.xml"/><Relationship Id="rId3" Type="http://schemas.openxmlformats.org/officeDocument/2006/relationships/hyperlink" Target="http://drive.google.com/file/d/1wfRtSyTtzOAff6Io4JffD86lMZT6K_LN/view" TargetMode="External"/><Relationship Id="rId4" Type="http://schemas.openxmlformats.org/officeDocument/2006/relationships/image" Target="../media/image54.jpg"/><Relationship Id="rId5" Type="http://schemas.openxmlformats.org/officeDocument/2006/relationships/image" Target="../media/image10.png"/><Relationship Id="rId6" Type="http://schemas.openxmlformats.org/officeDocument/2006/relationships/image" Target="../media/image18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10.png"/><Relationship Id="rId4" Type="http://schemas.openxmlformats.org/officeDocument/2006/relationships/image" Target="../media/image18.png"/><Relationship Id="rId5" Type="http://schemas.openxmlformats.org/officeDocument/2006/relationships/hyperlink" Target="http://drive.google.com/file/d/15wcI09QXhhGZsZZpZYxhjzhJM5gPvhMF/view" TargetMode="External"/><Relationship Id="rId6" Type="http://schemas.openxmlformats.org/officeDocument/2006/relationships/image" Target="../media/image43.jp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31.png"/><Relationship Id="rId4" Type="http://schemas.openxmlformats.org/officeDocument/2006/relationships/image" Target="../media/image2.png"/><Relationship Id="rId5" Type="http://schemas.openxmlformats.org/officeDocument/2006/relationships/image" Target="../media/image63.png"/><Relationship Id="rId6" Type="http://schemas.openxmlformats.org/officeDocument/2006/relationships/image" Target="../media/image10.png"/><Relationship Id="rId7" Type="http://schemas.openxmlformats.org/officeDocument/2006/relationships/image" Target="../media/image18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10.png"/><Relationship Id="rId4" Type="http://schemas.openxmlformats.org/officeDocument/2006/relationships/image" Target="../media/image18.png"/><Relationship Id="rId5" Type="http://schemas.openxmlformats.org/officeDocument/2006/relationships/hyperlink" Target="http://drive.google.com/file/d/1rVAGygzgW5JyN9A9juQ_uNMeH5n9yukF/view" TargetMode="External"/><Relationship Id="rId6" Type="http://schemas.openxmlformats.org/officeDocument/2006/relationships/image" Target="../media/image53.jp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69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32.jpg"/><Relationship Id="rId4" Type="http://schemas.openxmlformats.org/officeDocument/2006/relationships/image" Target="../media/image8.png"/><Relationship Id="rId5" Type="http://schemas.openxmlformats.org/officeDocument/2006/relationships/image" Target="../media/image9.png"/><Relationship Id="rId6" Type="http://schemas.openxmlformats.org/officeDocument/2006/relationships/image" Target="../media/image23.pn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0.xml"/><Relationship Id="rId3" Type="http://schemas.openxmlformats.org/officeDocument/2006/relationships/hyperlink" Target="http://drive.google.com/file/d/1090QTJFgDNDKZlBvYTLiRFvukpUto-oa/view" TargetMode="External"/><Relationship Id="rId4" Type="http://schemas.openxmlformats.org/officeDocument/2006/relationships/image" Target="../media/image50.jpg"/><Relationship Id="rId5" Type="http://schemas.openxmlformats.org/officeDocument/2006/relationships/image" Target="../media/image10.png"/><Relationship Id="rId6" Type="http://schemas.openxmlformats.org/officeDocument/2006/relationships/image" Target="../media/image18.pn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46.jp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10.png"/><Relationship Id="rId4" Type="http://schemas.openxmlformats.org/officeDocument/2006/relationships/image" Target="../media/image18.png"/><Relationship Id="rId5" Type="http://schemas.openxmlformats.org/officeDocument/2006/relationships/hyperlink" Target="http://drive.google.com/file/d/1bShHsZIGG4aks2t3hodv23gzrV2cltGc/view" TargetMode="External"/><Relationship Id="rId6" Type="http://schemas.openxmlformats.org/officeDocument/2006/relationships/image" Target="../media/image62.jp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6.jpg"/><Relationship Id="rId4" Type="http://schemas.openxmlformats.org/officeDocument/2006/relationships/image" Target="../media/image11.png"/><Relationship Id="rId9" Type="http://schemas.openxmlformats.org/officeDocument/2006/relationships/image" Target="../media/image18.png"/><Relationship Id="rId5" Type="http://schemas.openxmlformats.org/officeDocument/2006/relationships/image" Target="../media/image5.png"/><Relationship Id="rId6" Type="http://schemas.openxmlformats.org/officeDocument/2006/relationships/image" Target="../media/image12.png"/><Relationship Id="rId7" Type="http://schemas.openxmlformats.org/officeDocument/2006/relationships/image" Target="../media/image7.png"/><Relationship Id="rId8" Type="http://schemas.openxmlformats.org/officeDocument/2006/relationships/image" Target="../media/image10.png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10.png"/><Relationship Id="rId4" Type="http://schemas.openxmlformats.org/officeDocument/2006/relationships/image" Target="../media/image18.png"/><Relationship Id="rId5" Type="http://schemas.openxmlformats.org/officeDocument/2006/relationships/image" Target="../media/image7.png"/><Relationship Id="rId6" Type="http://schemas.openxmlformats.org/officeDocument/2006/relationships/image" Target="../media/image45.png"/><Relationship Id="rId7" Type="http://schemas.openxmlformats.org/officeDocument/2006/relationships/image" Target="../media/image59.png"/><Relationship Id="rId8" Type="http://schemas.openxmlformats.org/officeDocument/2006/relationships/image" Target="../media/image55.png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10.png"/><Relationship Id="rId4" Type="http://schemas.openxmlformats.org/officeDocument/2006/relationships/image" Target="../media/image18.png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10.png"/><Relationship Id="rId4" Type="http://schemas.openxmlformats.org/officeDocument/2006/relationships/image" Target="../media/image18.png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7.xml"/><Relationship Id="rId3" Type="http://schemas.openxmlformats.org/officeDocument/2006/relationships/image" Target="../media/image10.png"/><Relationship Id="rId4" Type="http://schemas.openxmlformats.org/officeDocument/2006/relationships/image" Target="../media/image18.png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8.xml"/><Relationship Id="rId3" Type="http://schemas.openxmlformats.org/officeDocument/2006/relationships/image" Target="../media/image10.png"/><Relationship Id="rId4" Type="http://schemas.openxmlformats.org/officeDocument/2006/relationships/image" Target="../media/image18.png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9.xml"/><Relationship Id="rId3" Type="http://schemas.openxmlformats.org/officeDocument/2006/relationships/image" Target="../media/image17.png"/><Relationship Id="rId4" Type="http://schemas.openxmlformats.org/officeDocument/2006/relationships/image" Target="../media/image7.png"/><Relationship Id="rId9" Type="http://schemas.openxmlformats.org/officeDocument/2006/relationships/image" Target="../media/image78.png"/><Relationship Id="rId5" Type="http://schemas.openxmlformats.org/officeDocument/2006/relationships/image" Target="../media/image55.png"/><Relationship Id="rId6" Type="http://schemas.openxmlformats.org/officeDocument/2006/relationships/image" Target="../media/image45.png"/><Relationship Id="rId7" Type="http://schemas.openxmlformats.org/officeDocument/2006/relationships/image" Target="../media/image59.png"/><Relationship Id="rId8" Type="http://schemas.openxmlformats.org/officeDocument/2006/relationships/image" Target="../media/image77.png"/><Relationship Id="rId11" Type="http://schemas.openxmlformats.org/officeDocument/2006/relationships/image" Target="../media/image80.png"/><Relationship Id="rId10" Type="http://schemas.openxmlformats.org/officeDocument/2006/relationships/image" Target="../media/image68.png"/><Relationship Id="rId13" Type="http://schemas.openxmlformats.org/officeDocument/2006/relationships/image" Target="../media/image67.png"/><Relationship Id="rId12" Type="http://schemas.openxmlformats.org/officeDocument/2006/relationships/image" Target="../media/image72.png"/><Relationship Id="rId15" Type="http://schemas.openxmlformats.org/officeDocument/2006/relationships/image" Target="../media/image10.png"/><Relationship Id="rId14" Type="http://schemas.openxmlformats.org/officeDocument/2006/relationships/image" Target="../media/image70.png"/><Relationship Id="rId16" Type="http://schemas.openxmlformats.org/officeDocument/2006/relationships/image" Target="../media/image18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8.png"/><Relationship Id="rId4" Type="http://schemas.openxmlformats.org/officeDocument/2006/relationships/image" Target="../media/image9.png"/><Relationship Id="rId5" Type="http://schemas.openxmlformats.org/officeDocument/2006/relationships/image" Target="../media/image48.png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30.xml"/><Relationship Id="rId3" Type="http://schemas.openxmlformats.org/officeDocument/2006/relationships/image" Target="../media/image10.png"/><Relationship Id="rId4" Type="http://schemas.openxmlformats.org/officeDocument/2006/relationships/image" Target="../media/image18.png"/></Relationships>
</file>

<file path=ppt/slides/_rels/slide3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31.xml"/><Relationship Id="rId3" Type="http://schemas.openxmlformats.org/officeDocument/2006/relationships/image" Target="../media/image10.png"/><Relationship Id="rId4" Type="http://schemas.openxmlformats.org/officeDocument/2006/relationships/image" Target="../media/image18.png"/></Relationships>
</file>

<file path=ppt/slides/_rels/slide3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2.xml"/><Relationship Id="rId3" Type="http://schemas.openxmlformats.org/officeDocument/2006/relationships/image" Target="../media/image100.png"/><Relationship Id="rId4" Type="http://schemas.openxmlformats.org/officeDocument/2006/relationships/image" Target="../media/image10.png"/><Relationship Id="rId5" Type="http://schemas.openxmlformats.org/officeDocument/2006/relationships/image" Target="../media/image18.png"/><Relationship Id="rId6" Type="http://schemas.openxmlformats.org/officeDocument/2006/relationships/image" Target="../media/image17.png"/><Relationship Id="rId7" Type="http://schemas.openxmlformats.org/officeDocument/2006/relationships/image" Target="../media/image66.png"/></Relationships>
</file>

<file path=ppt/slides/_rels/slide3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3.xml"/><Relationship Id="rId3" Type="http://schemas.openxmlformats.org/officeDocument/2006/relationships/image" Target="../media/image10.png"/><Relationship Id="rId4" Type="http://schemas.openxmlformats.org/officeDocument/2006/relationships/image" Target="../media/image18.png"/><Relationship Id="rId5" Type="http://schemas.openxmlformats.org/officeDocument/2006/relationships/image" Target="../media/image61.png"/><Relationship Id="rId6" Type="http://schemas.openxmlformats.org/officeDocument/2006/relationships/image" Target="../media/image88.jpg"/><Relationship Id="rId7" Type="http://schemas.openxmlformats.org/officeDocument/2006/relationships/image" Target="../media/image86.jpg"/></Relationships>
</file>

<file path=ppt/slides/_rels/slide3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4.xml"/><Relationship Id="rId3" Type="http://schemas.openxmlformats.org/officeDocument/2006/relationships/image" Target="../media/image10.png"/><Relationship Id="rId4" Type="http://schemas.openxmlformats.org/officeDocument/2006/relationships/image" Target="../media/image18.png"/><Relationship Id="rId5" Type="http://schemas.openxmlformats.org/officeDocument/2006/relationships/image" Target="../media/image84.jpg"/><Relationship Id="rId6" Type="http://schemas.openxmlformats.org/officeDocument/2006/relationships/image" Target="../media/image64.png"/><Relationship Id="rId7" Type="http://schemas.openxmlformats.org/officeDocument/2006/relationships/image" Target="../media/image75.jpg"/></Relationships>
</file>

<file path=ppt/slides/_rels/slide3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5.xml"/><Relationship Id="rId3" Type="http://schemas.openxmlformats.org/officeDocument/2006/relationships/image" Target="../media/image10.png"/><Relationship Id="rId4" Type="http://schemas.openxmlformats.org/officeDocument/2006/relationships/image" Target="../media/image18.png"/><Relationship Id="rId5" Type="http://schemas.openxmlformats.org/officeDocument/2006/relationships/image" Target="../media/image65.png"/><Relationship Id="rId6" Type="http://schemas.openxmlformats.org/officeDocument/2006/relationships/image" Target="../media/image81.jpg"/><Relationship Id="rId7" Type="http://schemas.openxmlformats.org/officeDocument/2006/relationships/image" Target="../media/image83.jpg"/></Relationships>
</file>

<file path=ppt/slides/_rels/slide3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6.xml"/><Relationship Id="rId3" Type="http://schemas.openxmlformats.org/officeDocument/2006/relationships/image" Target="../media/image10.png"/><Relationship Id="rId4" Type="http://schemas.openxmlformats.org/officeDocument/2006/relationships/image" Target="../media/image18.png"/><Relationship Id="rId9" Type="http://schemas.openxmlformats.org/officeDocument/2006/relationships/image" Target="../media/image64.png"/><Relationship Id="rId5" Type="http://schemas.openxmlformats.org/officeDocument/2006/relationships/image" Target="../media/image102.jpg"/><Relationship Id="rId6" Type="http://schemas.openxmlformats.org/officeDocument/2006/relationships/image" Target="../media/image82.jpg"/><Relationship Id="rId7" Type="http://schemas.openxmlformats.org/officeDocument/2006/relationships/image" Target="../media/image85.jpg"/><Relationship Id="rId8" Type="http://schemas.openxmlformats.org/officeDocument/2006/relationships/image" Target="../media/image61.png"/><Relationship Id="rId11" Type="http://schemas.openxmlformats.org/officeDocument/2006/relationships/image" Target="../media/image89.jpg"/><Relationship Id="rId10" Type="http://schemas.openxmlformats.org/officeDocument/2006/relationships/image" Target="../media/image65.png"/><Relationship Id="rId13" Type="http://schemas.openxmlformats.org/officeDocument/2006/relationships/image" Target="../media/image98.jpg"/><Relationship Id="rId12" Type="http://schemas.openxmlformats.org/officeDocument/2006/relationships/image" Target="../media/image94.jpg"/></Relationships>
</file>

<file path=ppt/slides/_rels/slide3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7.xml"/><Relationship Id="rId3" Type="http://schemas.openxmlformats.org/officeDocument/2006/relationships/image" Target="../media/image10.png"/><Relationship Id="rId4" Type="http://schemas.openxmlformats.org/officeDocument/2006/relationships/image" Target="../media/image18.png"/><Relationship Id="rId5" Type="http://schemas.openxmlformats.org/officeDocument/2006/relationships/image" Target="../media/image17.png"/><Relationship Id="rId6" Type="http://schemas.openxmlformats.org/officeDocument/2006/relationships/image" Target="../media/image104.png"/></Relationships>
</file>

<file path=ppt/slides/_rels/slide3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8.xml"/><Relationship Id="rId3" Type="http://schemas.openxmlformats.org/officeDocument/2006/relationships/image" Target="../media/image10.png"/><Relationship Id="rId4" Type="http://schemas.openxmlformats.org/officeDocument/2006/relationships/image" Target="../media/image18.png"/><Relationship Id="rId9" Type="http://schemas.openxmlformats.org/officeDocument/2006/relationships/image" Target="../media/image95.png"/><Relationship Id="rId5" Type="http://schemas.openxmlformats.org/officeDocument/2006/relationships/image" Target="../media/image17.png"/><Relationship Id="rId6" Type="http://schemas.openxmlformats.org/officeDocument/2006/relationships/image" Target="../media/image92.png"/><Relationship Id="rId7" Type="http://schemas.openxmlformats.org/officeDocument/2006/relationships/image" Target="../media/image110.png"/><Relationship Id="rId8" Type="http://schemas.openxmlformats.org/officeDocument/2006/relationships/image" Target="../media/image87.png"/><Relationship Id="rId10" Type="http://schemas.openxmlformats.org/officeDocument/2006/relationships/image" Target="../media/image106.png"/></Relationships>
</file>

<file path=ppt/slides/_rels/slide3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9.xml"/><Relationship Id="rId3" Type="http://schemas.openxmlformats.org/officeDocument/2006/relationships/image" Target="../media/image10.png"/><Relationship Id="rId4" Type="http://schemas.openxmlformats.org/officeDocument/2006/relationships/image" Target="../media/image18.png"/><Relationship Id="rId5" Type="http://schemas.openxmlformats.org/officeDocument/2006/relationships/image" Target="../media/image17.png"/><Relationship Id="rId6" Type="http://schemas.openxmlformats.org/officeDocument/2006/relationships/image" Target="../media/image116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20.png"/><Relationship Id="rId4" Type="http://schemas.openxmlformats.org/officeDocument/2006/relationships/image" Target="../media/image17.png"/><Relationship Id="rId5" Type="http://schemas.openxmlformats.org/officeDocument/2006/relationships/image" Target="../media/image8.png"/><Relationship Id="rId6" Type="http://schemas.openxmlformats.org/officeDocument/2006/relationships/image" Target="../media/image9.png"/></Relationships>
</file>

<file path=ppt/slides/_rels/slide4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0.xml"/><Relationship Id="rId3" Type="http://schemas.openxmlformats.org/officeDocument/2006/relationships/image" Target="../media/image10.png"/><Relationship Id="rId4" Type="http://schemas.openxmlformats.org/officeDocument/2006/relationships/image" Target="../media/image18.png"/><Relationship Id="rId9" Type="http://schemas.openxmlformats.org/officeDocument/2006/relationships/image" Target="../media/image99.jpg"/><Relationship Id="rId5" Type="http://schemas.openxmlformats.org/officeDocument/2006/relationships/image" Target="../media/image17.png"/><Relationship Id="rId6" Type="http://schemas.openxmlformats.org/officeDocument/2006/relationships/image" Target="../media/image109.jpg"/><Relationship Id="rId7" Type="http://schemas.openxmlformats.org/officeDocument/2006/relationships/image" Target="../media/image101.jpg"/><Relationship Id="rId8" Type="http://schemas.openxmlformats.org/officeDocument/2006/relationships/image" Target="../media/image137.png"/><Relationship Id="rId11" Type="http://schemas.openxmlformats.org/officeDocument/2006/relationships/image" Target="../media/image132.jpg"/><Relationship Id="rId10" Type="http://schemas.openxmlformats.org/officeDocument/2006/relationships/image" Target="../media/image97.jpg"/></Relationships>
</file>

<file path=ppt/slides/_rels/slide4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1.xml"/><Relationship Id="rId3" Type="http://schemas.openxmlformats.org/officeDocument/2006/relationships/image" Target="../media/image10.png"/><Relationship Id="rId4" Type="http://schemas.openxmlformats.org/officeDocument/2006/relationships/image" Target="../media/image18.png"/><Relationship Id="rId5" Type="http://schemas.openxmlformats.org/officeDocument/2006/relationships/image" Target="../media/image17.png"/><Relationship Id="rId6" Type="http://schemas.openxmlformats.org/officeDocument/2006/relationships/image" Target="../media/image105.png"/><Relationship Id="rId7" Type="http://schemas.openxmlformats.org/officeDocument/2006/relationships/image" Target="../media/image209.png"/></Relationships>
</file>

<file path=ppt/slides/_rels/slide4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42.xml"/><Relationship Id="rId3" Type="http://schemas.openxmlformats.org/officeDocument/2006/relationships/image" Target="../media/image10.png"/><Relationship Id="rId4" Type="http://schemas.openxmlformats.org/officeDocument/2006/relationships/image" Target="../media/image18.png"/></Relationships>
</file>

<file path=ppt/slides/_rels/slide4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3.xml"/><Relationship Id="rId3" Type="http://schemas.openxmlformats.org/officeDocument/2006/relationships/image" Target="../media/image121.jpg"/><Relationship Id="rId4" Type="http://schemas.openxmlformats.org/officeDocument/2006/relationships/image" Target="../media/image18.png"/><Relationship Id="rId5" Type="http://schemas.openxmlformats.org/officeDocument/2006/relationships/image" Target="../media/image17.png"/><Relationship Id="rId6" Type="http://schemas.openxmlformats.org/officeDocument/2006/relationships/image" Target="../media/image7.png"/><Relationship Id="rId7" Type="http://schemas.openxmlformats.org/officeDocument/2006/relationships/image" Target="../media/image12.png"/><Relationship Id="rId8" Type="http://schemas.openxmlformats.org/officeDocument/2006/relationships/image" Target="../media/image55.png"/></Relationships>
</file>

<file path=ppt/slides/_rels/slide4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4.xml"/><Relationship Id="rId3" Type="http://schemas.openxmlformats.org/officeDocument/2006/relationships/image" Target="../media/image108.png"/><Relationship Id="rId4" Type="http://schemas.openxmlformats.org/officeDocument/2006/relationships/image" Target="../media/image114.png"/><Relationship Id="rId5" Type="http://schemas.openxmlformats.org/officeDocument/2006/relationships/image" Target="../media/image107.png"/><Relationship Id="rId6" Type="http://schemas.openxmlformats.org/officeDocument/2006/relationships/image" Target="../media/image10.png"/><Relationship Id="rId7" Type="http://schemas.openxmlformats.org/officeDocument/2006/relationships/image" Target="../media/image18.png"/></Relationships>
</file>

<file path=ppt/slides/_rels/slide4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5.xml"/><Relationship Id="rId3" Type="http://schemas.openxmlformats.org/officeDocument/2006/relationships/image" Target="../media/image10.png"/><Relationship Id="rId4" Type="http://schemas.openxmlformats.org/officeDocument/2006/relationships/image" Target="../media/image18.png"/></Relationships>
</file>

<file path=ppt/slides/_rels/slide4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6.xml"/><Relationship Id="rId3" Type="http://schemas.openxmlformats.org/officeDocument/2006/relationships/image" Target="../media/image10.png"/><Relationship Id="rId4" Type="http://schemas.openxmlformats.org/officeDocument/2006/relationships/image" Target="../media/image18.png"/><Relationship Id="rId9" Type="http://schemas.openxmlformats.org/officeDocument/2006/relationships/hyperlink" Target="http://drive.google.com/file/d/1LLvp0vT8f_5zSDc39p34JnPE-Aoq-nI0/view" TargetMode="External"/><Relationship Id="rId5" Type="http://schemas.openxmlformats.org/officeDocument/2006/relationships/image" Target="../media/image17.png"/><Relationship Id="rId6" Type="http://schemas.openxmlformats.org/officeDocument/2006/relationships/image" Target="../media/image111.png"/><Relationship Id="rId7" Type="http://schemas.openxmlformats.org/officeDocument/2006/relationships/hyperlink" Target="http://drive.google.com/file/d/16662P-5b1oCjSFBvPxoO3dgbP5R8IAcX/view" TargetMode="External"/><Relationship Id="rId8" Type="http://schemas.openxmlformats.org/officeDocument/2006/relationships/image" Target="../media/image117.jpg"/><Relationship Id="rId11" Type="http://schemas.openxmlformats.org/officeDocument/2006/relationships/image" Target="../media/image113.png"/><Relationship Id="rId10" Type="http://schemas.openxmlformats.org/officeDocument/2006/relationships/image" Target="../media/image103.jpg"/><Relationship Id="rId13" Type="http://schemas.openxmlformats.org/officeDocument/2006/relationships/image" Target="../media/image120.jpg"/><Relationship Id="rId12" Type="http://schemas.openxmlformats.org/officeDocument/2006/relationships/image" Target="../media/image112.jpg"/></Relationships>
</file>

<file path=ppt/slides/_rels/slide4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7.xml"/><Relationship Id="rId3" Type="http://schemas.openxmlformats.org/officeDocument/2006/relationships/image" Target="../media/image10.png"/><Relationship Id="rId4" Type="http://schemas.openxmlformats.org/officeDocument/2006/relationships/image" Target="../media/image18.png"/><Relationship Id="rId5" Type="http://schemas.openxmlformats.org/officeDocument/2006/relationships/image" Target="../media/image124.jpg"/><Relationship Id="rId6" Type="http://schemas.openxmlformats.org/officeDocument/2006/relationships/image" Target="../media/image45.png"/><Relationship Id="rId7" Type="http://schemas.openxmlformats.org/officeDocument/2006/relationships/image" Target="../media/image7.png"/><Relationship Id="rId8" Type="http://schemas.openxmlformats.org/officeDocument/2006/relationships/image" Target="../media/image12.png"/></Relationships>
</file>

<file path=ppt/slides/_rels/slide4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8.xml"/><Relationship Id="rId3" Type="http://schemas.openxmlformats.org/officeDocument/2006/relationships/image" Target="../media/image10.png"/><Relationship Id="rId4" Type="http://schemas.openxmlformats.org/officeDocument/2006/relationships/image" Target="../media/image18.png"/></Relationships>
</file>

<file path=ppt/slides/_rels/slide4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9.xml"/><Relationship Id="rId3" Type="http://schemas.openxmlformats.org/officeDocument/2006/relationships/image" Target="../media/image10.png"/><Relationship Id="rId4" Type="http://schemas.openxmlformats.org/officeDocument/2006/relationships/image" Target="../media/image18.png"/><Relationship Id="rId9" Type="http://schemas.openxmlformats.org/officeDocument/2006/relationships/image" Target="../media/image122.png"/><Relationship Id="rId5" Type="http://schemas.openxmlformats.org/officeDocument/2006/relationships/image" Target="../media/image17.png"/><Relationship Id="rId6" Type="http://schemas.openxmlformats.org/officeDocument/2006/relationships/image" Target="../media/image125.jpg"/><Relationship Id="rId7" Type="http://schemas.openxmlformats.org/officeDocument/2006/relationships/image" Target="../media/image115.jpg"/><Relationship Id="rId8" Type="http://schemas.openxmlformats.org/officeDocument/2006/relationships/image" Target="../media/image144.png"/><Relationship Id="rId10" Type="http://schemas.openxmlformats.org/officeDocument/2006/relationships/image" Target="../media/image127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33.png"/></Relationships>
</file>

<file path=ppt/slides/_rels/slide5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0.xml"/><Relationship Id="rId3" Type="http://schemas.openxmlformats.org/officeDocument/2006/relationships/image" Target="../media/image128.jpg"/><Relationship Id="rId4" Type="http://schemas.openxmlformats.org/officeDocument/2006/relationships/image" Target="../media/image10.png"/><Relationship Id="rId5" Type="http://schemas.openxmlformats.org/officeDocument/2006/relationships/image" Target="../media/image18.png"/><Relationship Id="rId6" Type="http://schemas.openxmlformats.org/officeDocument/2006/relationships/image" Target="../media/image17.png"/><Relationship Id="rId7" Type="http://schemas.openxmlformats.org/officeDocument/2006/relationships/image" Target="../media/image126.jpg"/><Relationship Id="rId8" Type="http://schemas.openxmlformats.org/officeDocument/2006/relationships/image" Target="../media/image131.png"/></Relationships>
</file>

<file path=ppt/slides/_rels/slide5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1.xml"/><Relationship Id="rId3" Type="http://schemas.openxmlformats.org/officeDocument/2006/relationships/image" Target="../media/image7.png"/><Relationship Id="rId4" Type="http://schemas.openxmlformats.org/officeDocument/2006/relationships/image" Target="../media/image123.png"/><Relationship Id="rId9" Type="http://schemas.openxmlformats.org/officeDocument/2006/relationships/image" Target="../media/image135.jpg"/><Relationship Id="rId5" Type="http://schemas.openxmlformats.org/officeDocument/2006/relationships/image" Target="../media/image10.png"/><Relationship Id="rId6" Type="http://schemas.openxmlformats.org/officeDocument/2006/relationships/image" Target="../media/image18.png"/><Relationship Id="rId7" Type="http://schemas.openxmlformats.org/officeDocument/2006/relationships/image" Target="../media/image119.jpg"/><Relationship Id="rId8" Type="http://schemas.openxmlformats.org/officeDocument/2006/relationships/image" Target="../media/image126.jpg"/></Relationships>
</file>

<file path=ppt/slides/_rels/slide5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2.xml"/><Relationship Id="rId3" Type="http://schemas.openxmlformats.org/officeDocument/2006/relationships/image" Target="../media/image10.png"/><Relationship Id="rId4" Type="http://schemas.openxmlformats.org/officeDocument/2006/relationships/image" Target="../media/image18.png"/><Relationship Id="rId5" Type="http://schemas.openxmlformats.org/officeDocument/2006/relationships/image" Target="../media/image151.jpg"/><Relationship Id="rId6" Type="http://schemas.openxmlformats.org/officeDocument/2006/relationships/image" Target="../media/image59.png"/><Relationship Id="rId7" Type="http://schemas.openxmlformats.org/officeDocument/2006/relationships/image" Target="../media/image7.png"/><Relationship Id="rId8" Type="http://schemas.openxmlformats.org/officeDocument/2006/relationships/image" Target="../media/image12.png"/></Relationships>
</file>

<file path=ppt/slides/_rels/slide5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3.xml"/><Relationship Id="rId3" Type="http://schemas.openxmlformats.org/officeDocument/2006/relationships/image" Target="../media/image10.png"/><Relationship Id="rId4" Type="http://schemas.openxmlformats.org/officeDocument/2006/relationships/image" Target="../media/image18.png"/></Relationships>
</file>

<file path=ppt/slides/_rels/slide5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4.xml"/><Relationship Id="rId3" Type="http://schemas.openxmlformats.org/officeDocument/2006/relationships/image" Target="../media/image148.png"/><Relationship Id="rId4" Type="http://schemas.openxmlformats.org/officeDocument/2006/relationships/image" Target="../media/image10.png"/><Relationship Id="rId9" Type="http://schemas.openxmlformats.org/officeDocument/2006/relationships/image" Target="../media/image237.png"/><Relationship Id="rId5" Type="http://schemas.openxmlformats.org/officeDocument/2006/relationships/image" Target="../media/image18.png"/><Relationship Id="rId6" Type="http://schemas.openxmlformats.org/officeDocument/2006/relationships/image" Target="../media/image17.png"/><Relationship Id="rId7" Type="http://schemas.openxmlformats.org/officeDocument/2006/relationships/image" Target="../media/image149.png"/><Relationship Id="rId8" Type="http://schemas.openxmlformats.org/officeDocument/2006/relationships/image" Target="../media/image141.png"/></Relationships>
</file>

<file path=ppt/slides/_rels/slide5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5.xml"/><Relationship Id="rId3" Type="http://schemas.openxmlformats.org/officeDocument/2006/relationships/image" Target="../media/image10.png"/><Relationship Id="rId4" Type="http://schemas.openxmlformats.org/officeDocument/2006/relationships/image" Target="../media/image18.png"/><Relationship Id="rId5" Type="http://schemas.openxmlformats.org/officeDocument/2006/relationships/image" Target="../media/image163.png"/></Relationships>
</file>

<file path=ppt/slides/_rels/slide5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6.xml"/><Relationship Id="rId3" Type="http://schemas.openxmlformats.org/officeDocument/2006/relationships/image" Target="../media/image10.png"/><Relationship Id="rId4" Type="http://schemas.openxmlformats.org/officeDocument/2006/relationships/image" Target="../media/image18.png"/><Relationship Id="rId5" Type="http://schemas.openxmlformats.org/officeDocument/2006/relationships/image" Target="../media/image140.png"/></Relationships>
</file>

<file path=ppt/slides/_rels/slide5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7.xml"/><Relationship Id="rId3" Type="http://schemas.openxmlformats.org/officeDocument/2006/relationships/image" Target="../media/image134.png"/><Relationship Id="rId4" Type="http://schemas.openxmlformats.org/officeDocument/2006/relationships/image" Target="../media/image10.png"/><Relationship Id="rId5" Type="http://schemas.openxmlformats.org/officeDocument/2006/relationships/image" Target="../media/image18.png"/><Relationship Id="rId6" Type="http://schemas.openxmlformats.org/officeDocument/2006/relationships/image" Target="../media/image108.png"/><Relationship Id="rId7" Type="http://schemas.openxmlformats.org/officeDocument/2006/relationships/image" Target="../media/image107.png"/></Relationships>
</file>

<file path=ppt/slides/_rels/slide5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58.xml"/><Relationship Id="rId3" Type="http://schemas.openxmlformats.org/officeDocument/2006/relationships/image" Target="../media/image10.png"/><Relationship Id="rId4" Type="http://schemas.openxmlformats.org/officeDocument/2006/relationships/image" Target="../media/image18.png"/></Relationships>
</file>

<file path=ppt/slides/_rels/slide5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9.xml"/><Relationship Id="rId3" Type="http://schemas.openxmlformats.org/officeDocument/2006/relationships/image" Target="../media/image10.png"/><Relationship Id="rId4" Type="http://schemas.openxmlformats.org/officeDocument/2006/relationships/image" Target="../media/image18.png"/><Relationship Id="rId5" Type="http://schemas.openxmlformats.org/officeDocument/2006/relationships/image" Target="../media/image143.png"/><Relationship Id="rId6" Type="http://schemas.openxmlformats.org/officeDocument/2006/relationships/image" Target="../media/image139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34.jpg"/><Relationship Id="rId4" Type="http://schemas.openxmlformats.org/officeDocument/2006/relationships/image" Target="../media/image17.png"/><Relationship Id="rId5" Type="http://schemas.openxmlformats.org/officeDocument/2006/relationships/image" Target="../media/image36.png"/><Relationship Id="rId6" Type="http://schemas.openxmlformats.org/officeDocument/2006/relationships/image" Target="../media/image10.png"/><Relationship Id="rId7" Type="http://schemas.openxmlformats.org/officeDocument/2006/relationships/image" Target="../media/image18.png"/></Relationships>
</file>

<file path=ppt/slides/_rels/slide6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0.xml"/><Relationship Id="rId3" Type="http://schemas.openxmlformats.org/officeDocument/2006/relationships/image" Target="../media/image10.png"/><Relationship Id="rId4" Type="http://schemas.openxmlformats.org/officeDocument/2006/relationships/image" Target="../media/image18.png"/></Relationships>
</file>

<file path=ppt/slides/_rels/slide6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1.xml"/><Relationship Id="rId3" Type="http://schemas.openxmlformats.org/officeDocument/2006/relationships/image" Target="../media/image121.jpg"/><Relationship Id="rId4" Type="http://schemas.openxmlformats.org/officeDocument/2006/relationships/image" Target="../media/image18.png"/><Relationship Id="rId5" Type="http://schemas.openxmlformats.org/officeDocument/2006/relationships/image" Target="../media/image17.png"/><Relationship Id="rId6" Type="http://schemas.openxmlformats.org/officeDocument/2006/relationships/image" Target="../media/image7.png"/><Relationship Id="rId7" Type="http://schemas.openxmlformats.org/officeDocument/2006/relationships/image" Target="../media/image12.png"/><Relationship Id="rId8" Type="http://schemas.openxmlformats.org/officeDocument/2006/relationships/image" Target="../media/image55.png"/></Relationships>
</file>

<file path=ppt/slides/_rels/slide6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2.xml"/><Relationship Id="rId3" Type="http://schemas.openxmlformats.org/officeDocument/2006/relationships/image" Target="../media/image17.png"/><Relationship Id="rId4" Type="http://schemas.openxmlformats.org/officeDocument/2006/relationships/image" Target="../media/image147.png"/><Relationship Id="rId5" Type="http://schemas.openxmlformats.org/officeDocument/2006/relationships/image" Target="../media/image113.png"/><Relationship Id="rId6" Type="http://schemas.openxmlformats.org/officeDocument/2006/relationships/image" Target="../media/image154.png"/><Relationship Id="rId7" Type="http://schemas.openxmlformats.org/officeDocument/2006/relationships/image" Target="../media/image142.png"/></Relationships>
</file>

<file path=ppt/slides/_rels/slide6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3.xml"/><Relationship Id="rId3" Type="http://schemas.openxmlformats.org/officeDocument/2006/relationships/image" Target="../media/image17.png"/><Relationship Id="rId4" Type="http://schemas.openxmlformats.org/officeDocument/2006/relationships/image" Target="../media/image145.png"/><Relationship Id="rId5" Type="http://schemas.openxmlformats.org/officeDocument/2006/relationships/image" Target="../media/image160.png"/></Relationships>
</file>

<file path=ppt/slides/_rels/slide6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4.xml"/><Relationship Id="rId3" Type="http://schemas.openxmlformats.org/officeDocument/2006/relationships/image" Target="../media/image17.png"/><Relationship Id="rId4" Type="http://schemas.openxmlformats.org/officeDocument/2006/relationships/image" Target="../media/image145.png"/></Relationships>
</file>

<file path=ppt/slides/_rels/slide65.xml.rels><?xml version="1.0" encoding="UTF-8" standalone="yes"?><Relationships xmlns="http://schemas.openxmlformats.org/package/2006/relationships"><Relationship Id="rId20" Type="http://schemas.openxmlformats.org/officeDocument/2006/relationships/image" Target="../media/image168.png"/><Relationship Id="rId22" Type="http://schemas.openxmlformats.org/officeDocument/2006/relationships/image" Target="../media/image236.gif"/><Relationship Id="rId21" Type="http://schemas.openxmlformats.org/officeDocument/2006/relationships/image" Target="../media/image164.png"/><Relationship Id="rId24" Type="http://schemas.openxmlformats.org/officeDocument/2006/relationships/image" Target="../media/image3.png"/><Relationship Id="rId23" Type="http://schemas.openxmlformats.org/officeDocument/2006/relationships/hyperlink" Target="http://drive.google.com/file/d/15peOxSyEeWc1Hq4vGvkBlfrD79G5cLSN/view" TargetMode="External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5.xml"/><Relationship Id="rId3" Type="http://schemas.openxmlformats.org/officeDocument/2006/relationships/image" Target="../media/image10.png"/><Relationship Id="rId4" Type="http://schemas.openxmlformats.org/officeDocument/2006/relationships/image" Target="../media/image18.png"/><Relationship Id="rId9" Type="http://schemas.openxmlformats.org/officeDocument/2006/relationships/image" Target="../media/image171.png"/><Relationship Id="rId25" Type="http://schemas.openxmlformats.org/officeDocument/2006/relationships/hyperlink" Target="http://drive.google.com/file/d/1oMGGFowkH37WbBVHQpwc-60v17y4sb1Z/view" TargetMode="External"/><Relationship Id="rId5" Type="http://schemas.openxmlformats.org/officeDocument/2006/relationships/image" Target="../media/image17.png"/><Relationship Id="rId6" Type="http://schemas.openxmlformats.org/officeDocument/2006/relationships/image" Target="../media/image194.png"/><Relationship Id="rId7" Type="http://schemas.openxmlformats.org/officeDocument/2006/relationships/image" Target="../media/image170.png"/><Relationship Id="rId8" Type="http://schemas.openxmlformats.org/officeDocument/2006/relationships/image" Target="../media/image156.png"/><Relationship Id="rId11" Type="http://schemas.openxmlformats.org/officeDocument/2006/relationships/image" Target="../media/image155.png"/><Relationship Id="rId10" Type="http://schemas.openxmlformats.org/officeDocument/2006/relationships/image" Target="../media/image158.png"/><Relationship Id="rId13" Type="http://schemas.openxmlformats.org/officeDocument/2006/relationships/image" Target="../media/image162.png"/><Relationship Id="rId12" Type="http://schemas.openxmlformats.org/officeDocument/2006/relationships/image" Target="../media/image152.png"/><Relationship Id="rId15" Type="http://schemas.openxmlformats.org/officeDocument/2006/relationships/image" Target="../media/image153.png"/><Relationship Id="rId14" Type="http://schemas.openxmlformats.org/officeDocument/2006/relationships/image" Target="../media/image150.png"/><Relationship Id="rId17" Type="http://schemas.openxmlformats.org/officeDocument/2006/relationships/image" Target="../media/image161.png"/><Relationship Id="rId16" Type="http://schemas.openxmlformats.org/officeDocument/2006/relationships/image" Target="../media/image167.png"/><Relationship Id="rId19" Type="http://schemas.openxmlformats.org/officeDocument/2006/relationships/image" Target="../media/image159.png"/><Relationship Id="rId18" Type="http://schemas.openxmlformats.org/officeDocument/2006/relationships/image" Target="../media/image169.png"/></Relationships>
</file>

<file path=ppt/slides/_rels/slide6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6.xml"/><Relationship Id="rId3" Type="http://schemas.openxmlformats.org/officeDocument/2006/relationships/image" Target="../media/image10.png"/><Relationship Id="rId4" Type="http://schemas.openxmlformats.org/officeDocument/2006/relationships/image" Target="../media/image18.png"/><Relationship Id="rId9" Type="http://schemas.openxmlformats.org/officeDocument/2006/relationships/image" Target="../media/image164.png"/><Relationship Id="rId5" Type="http://schemas.openxmlformats.org/officeDocument/2006/relationships/image" Target="../media/image17.png"/><Relationship Id="rId6" Type="http://schemas.openxmlformats.org/officeDocument/2006/relationships/image" Target="../media/image178.png"/><Relationship Id="rId7" Type="http://schemas.openxmlformats.org/officeDocument/2006/relationships/image" Target="../media/image155.png"/><Relationship Id="rId8" Type="http://schemas.openxmlformats.org/officeDocument/2006/relationships/image" Target="../media/image174.png"/></Relationships>
</file>

<file path=ppt/slides/_rels/slide6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7.xml"/><Relationship Id="rId3" Type="http://schemas.openxmlformats.org/officeDocument/2006/relationships/image" Target="../media/image10.png"/><Relationship Id="rId4" Type="http://schemas.openxmlformats.org/officeDocument/2006/relationships/image" Target="../media/image18.png"/><Relationship Id="rId9" Type="http://schemas.openxmlformats.org/officeDocument/2006/relationships/image" Target="../media/image172.jpg"/><Relationship Id="rId5" Type="http://schemas.openxmlformats.org/officeDocument/2006/relationships/image" Target="../media/image17.png"/><Relationship Id="rId6" Type="http://schemas.openxmlformats.org/officeDocument/2006/relationships/hyperlink" Target="http://drive.google.com/file/d/1GK7iiw6fZ3z7S3NLWJLtRUnxcX7zDVFE/view" TargetMode="External"/><Relationship Id="rId7" Type="http://schemas.openxmlformats.org/officeDocument/2006/relationships/image" Target="../media/image176.jpg"/><Relationship Id="rId8" Type="http://schemas.openxmlformats.org/officeDocument/2006/relationships/hyperlink" Target="http://drive.google.com/file/d/1Mz-OCv2zsUBQtx14byUUkvND01IXa40S/view" TargetMode="External"/></Relationships>
</file>

<file path=ppt/slides/_rels/slide6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8.xml"/><Relationship Id="rId3" Type="http://schemas.openxmlformats.org/officeDocument/2006/relationships/image" Target="../media/image175.jpg"/><Relationship Id="rId4" Type="http://schemas.openxmlformats.org/officeDocument/2006/relationships/image" Target="../media/image10.png"/><Relationship Id="rId5" Type="http://schemas.openxmlformats.org/officeDocument/2006/relationships/image" Target="../media/image18.png"/><Relationship Id="rId6" Type="http://schemas.openxmlformats.org/officeDocument/2006/relationships/image" Target="../media/image17.png"/><Relationship Id="rId7" Type="http://schemas.openxmlformats.org/officeDocument/2006/relationships/image" Target="../media/image188.jpg"/></Relationships>
</file>

<file path=ppt/slides/_rels/slide6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9.xml"/><Relationship Id="rId3" Type="http://schemas.openxmlformats.org/officeDocument/2006/relationships/image" Target="../media/image10.png"/><Relationship Id="rId4" Type="http://schemas.openxmlformats.org/officeDocument/2006/relationships/image" Target="../media/image18.png"/><Relationship Id="rId5" Type="http://schemas.openxmlformats.org/officeDocument/2006/relationships/image" Target="../media/image17.png"/><Relationship Id="rId6" Type="http://schemas.openxmlformats.org/officeDocument/2006/relationships/hyperlink" Target="http://drive.google.com/file/d/1yp6rwzRxXcH6YAtlYvCcdwiGtc2nKobU/view" TargetMode="External"/><Relationship Id="rId7" Type="http://schemas.openxmlformats.org/officeDocument/2006/relationships/image" Target="../media/image3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0.png"/><Relationship Id="rId4" Type="http://schemas.openxmlformats.org/officeDocument/2006/relationships/image" Target="../media/image18.png"/><Relationship Id="rId5" Type="http://schemas.openxmlformats.org/officeDocument/2006/relationships/image" Target="../media/image17.png"/></Relationships>
</file>

<file path=ppt/slides/_rels/slide7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0.xml"/><Relationship Id="rId3" Type="http://schemas.openxmlformats.org/officeDocument/2006/relationships/hyperlink" Target="http://drive.google.com/file/d/1Mj_xYUlwdG3wtgwi_Ydo5g-Jp9Ia4XF2/view" TargetMode="External"/><Relationship Id="rId4" Type="http://schemas.openxmlformats.org/officeDocument/2006/relationships/image" Target="../media/image173.jpg"/><Relationship Id="rId9" Type="http://schemas.openxmlformats.org/officeDocument/2006/relationships/image" Target="../media/image10.png"/><Relationship Id="rId5" Type="http://schemas.openxmlformats.org/officeDocument/2006/relationships/hyperlink" Target="http://drive.google.com/file/d/1iIJRADNJvLW4ViVhVsazURMwVI1W9V40/view" TargetMode="External"/><Relationship Id="rId6" Type="http://schemas.openxmlformats.org/officeDocument/2006/relationships/image" Target="../media/image183.jpg"/><Relationship Id="rId7" Type="http://schemas.openxmlformats.org/officeDocument/2006/relationships/hyperlink" Target="http://drive.google.com/file/d/1rwXkowH6H2QHayafY0ie0sDCfUaHWjeW/view" TargetMode="External"/><Relationship Id="rId8" Type="http://schemas.openxmlformats.org/officeDocument/2006/relationships/image" Target="../media/image181.jpg"/><Relationship Id="rId11" Type="http://schemas.openxmlformats.org/officeDocument/2006/relationships/image" Target="../media/image17.png"/><Relationship Id="rId10" Type="http://schemas.openxmlformats.org/officeDocument/2006/relationships/image" Target="../media/image18.png"/></Relationships>
</file>

<file path=ppt/slides/_rels/slide7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1.xml"/><Relationship Id="rId3" Type="http://schemas.openxmlformats.org/officeDocument/2006/relationships/image" Target="../media/image10.png"/><Relationship Id="rId4" Type="http://schemas.openxmlformats.org/officeDocument/2006/relationships/image" Target="../media/image18.png"/><Relationship Id="rId5" Type="http://schemas.openxmlformats.org/officeDocument/2006/relationships/image" Target="../media/image17.png"/><Relationship Id="rId6" Type="http://schemas.openxmlformats.org/officeDocument/2006/relationships/hyperlink" Target="http://drive.google.com/file/d/1iIJRADNJvLW4ViVhVsazURMwVI1W9V40/view" TargetMode="External"/><Relationship Id="rId7" Type="http://schemas.openxmlformats.org/officeDocument/2006/relationships/image" Target="../media/image183.jpg"/></Relationships>
</file>

<file path=ppt/slides/_rels/slide7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2.xml"/><Relationship Id="rId3" Type="http://schemas.openxmlformats.org/officeDocument/2006/relationships/image" Target="../media/image177.png"/></Relationships>
</file>

<file path=ppt/slides/_rels/slide7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3.xml"/><Relationship Id="rId3" Type="http://schemas.openxmlformats.org/officeDocument/2006/relationships/image" Target="../media/image187.png"/></Relationships>
</file>

<file path=ppt/slides/_rels/slide7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4.xml"/><Relationship Id="rId3" Type="http://schemas.openxmlformats.org/officeDocument/2006/relationships/image" Target="../media/image185.png"/></Relationships>
</file>

<file path=ppt/slides/_rels/slide7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5.xml"/><Relationship Id="rId3" Type="http://schemas.openxmlformats.org/officeDocument/2006/relationships/image" Target="../media/image190.png"/></Relationships>
</file>

<file path=ppt/slides/_rels/slide7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6.xml"/><Relationship Id="rId3" Type="http://schemas.openxmlformats.org/officeDocument/2006/relationships/image" Target="../media/image203.png"/></Relationships>
</file>

<file path=ppt/slides/_rels/slide7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7.xml"/><Relationship Id="rId3" Type="http://schemas.openxmlformats.org/officeDocument/2006/relationships/image" Target="../media/image182.png"/></Relationships>
</file>

<file path=ppt/slides/_rels/slide7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8.xml"/><Relationship Id="rId3" Type="http://schemas.openxmlformats.org/officeDocument/2006/relationships/image" Target="../media/image200.png"/></Relationships>
</file>

<file path=ppt/slides/_rels/slide7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9.xml"/><Relationship Id="rId3" Type="http://schemas.openxmlformats.org/officeDocument/2006/relationships/image" Target="../media/image197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0.png"/><Relationship Id="rId4" Type="http://schemas.openxmlformats.org/officeDocument/2006/relationships/image" Target="../media/image18.png"/><Relationship Id="rId5" Type="http://schemas.openxmlformats.org/officeDocument/2006/relationships/image" Target="../media/image17.png"/></Relationships>
</file>

<file path=ppt/slides/_rels/slide8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0.xml"/><Relationship Id="rId3" Type="http://schemas.openxmlformats.org/officeDocument/2006/relationships/image" Target="../media/image10.png"/><Relationship Id="rId4" Type="http://schemas.openxmlformats.org/officeDocument/2006/relationships/image" Target="../media/image18.png"/><Relationship Id="rId5" Type="http://schemas.openxmlformats.org/officeDocument/2006/relationships/image" Target="../media/image124.jpg"/><Relationship Id="rId6" Type="http://schemas.openxmlformats.org/officeDocument/2006/relationships/image" Target="../media/image45.png"/><Relationship Id="rId7" Type="http://schemas.openxmlformats.org/officeDocument/2006/relationships/image" Target="../media/image7.png"/><Relationship Id="rId8" Type="http://schemas.openxmlformats.org/officeDocument/2006/relationships/image" Target="../media/image12.png"/></Relationships>
</file>

<file path=ppt/slides/_rels/slide8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1.xml"/><Relationship Id="rId3" Type="http://schemas.openxmlformats.org/officeDocument/2006/relationships/image" Target="../media/image10.png"/><Relationship Id="rId4" Type="http://schemas.openxmlformats.org/officeDocument/2006/relationships/image" Target="../media/image18.png"/><Relationship Id="rId9" Type="http://schemas.openxmlformats.org/officeDocument/2006/relationships/image" Target="../media/image189.png"/><Relationship Id="rId5" Type="http://schemas.openxmlformats.org/officeDocument/2006/relationships/image" Target="../media/image17.png"/><Relationship Id="rId6" Type="http://schemas.openxmlformats.org/officeDocument/2006/relationships/image" Target="../media/image115.jpg"/><Relationship Id="rId7" Type="http://schemas.openxmlformats.org/officeDocument/2006/relationships/image" Target="../media/image186.png"/><Relationship Id="rId8" Type="http://schemas.openxmlformats.org/officeDocument/2006/relationships/image" Target="../media/image184.png"/></Relationships>
</file>

<file path=ppt/slides/_rels/slide8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2.xml"/><Relationship Id="rId3" Type="http://schemas.openxmlformats.org/officeDocument/2006/relationships/hyperlink" Target="http://drive.google.com/file/d/16mqdb4AsKb1D-dh-d2Cces0gTTY9tgit/view" TargetMode="External"/><Relationship Id="rId4" Type="http://schemas.openxmlformats.org/officeDocument/2006/relationships/image" Target="../media/image192.jpg"/><Relationship Id="rId5" Type="http://schemas.openxmlformats.org/officeDocument/2006/relationships/image" Target="../media/image2.png"/><Relationship Id="rId6" Type="http://schemas.openxmlformats.org/officeDocument/2006/relationships/image" Target="../media/image31.png"/></Relationships>
</file>

<file path=ppt/slides/_rels/slide8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3.xml"/><Relationship Id="rId3" Type="http://schemas.openxmlformats.org/officeDocument/2006/relationships/hyperlink" Target="http://drive.google.com/file/d/1DFfqtvd-w-B5ujVQzzhPly0i4yO2S6n_/view" TargetMode="External"/><Relationship Id="rId4" Type="http://schemas.openxmlformats.org/officeDocument/2006/relationships/image" Target="../media/image191.jpg"/><Relationship Id="rId5" Type="http://schemas.openxmlformats.org/officeDocument/2006/relationships/image" Target="../media/image2.png"/><Relationship Id="rId6" Type="http://schemas.openxmlformats.org/officeDocument/2006/relationships/image" Target="../media/image31.png"/></Relationships>
</file>

<file path=ppt/slides/_rels/slide8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4.xml"/><Relationship Id="rId3" Type="http://schemas.openxmlformats.org/officeDocument/2006/relationships/hyperlink" Target="http://drive.google.com/file/d/1B1zBGPp1wbGi3DYvZgZMOIwo1qbhohmV/view" TargetMode="External"/><Relationship Id="rId4" Type="http://schemas.openxmlformats.org/officeDocument/2006/relationships/image" Target="../media/image193.jpg"/><Relationship Id="rId5" Type="http://schemas.openxmlformats.org/officeDocument/2006/relationships/image" Target="../media/image2.png"/><Relationship Id="rId6" Type="http://schemas.openxmlformats.org/officeDocument/2006/relationships/image" Target="../media/image31.png"/></Relationships>
</file>

<file path=ppt/slides/_rels/slide8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5.xml"/><Relationship Id="rId3" Type="http://schemas.openxmlformats.org/officeDocument/2006/relationships/hyperlink" Target="http://drive.google.com/file/d/136-25OsCsvt_Z-B2eHa7ySn7MtMcymTe/view" TargetMode="External"/><Relationship Id="rId4" Type="http://schemas.openxmlformats.org/officeDocument/2006/relationships/image" Target="../media/image216.jpg"/><Relationship Id="rId5" Type="http://schemas.openxmlformats.org/officeDocument/2006/relationships/image" Target="../media/image2.png"/><Relationship Id="rId6" Type="http://schemas.openxmlformats.org/officeDocument/2006/relationships/image" Target="../media/image31.png"/></Relationships>
</file>

<file path=ppt/slides/_rels/slide8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6.xml"/><Relationship Id="rId3" Type="http://schemas.openxmlformats.org/officeDocument/2006/relationships/image" Target="../media/image2.png"/><Relationship Id="rId4" Type="http://schemas.openxmlformats.org/officeDocument/2006/relationships/image" Target="../media/image31.png"/><Relationship Id="rId5" Type="http://schemas.openxmlformats.org/officeDocument/2006/relationships/image" Target="../media/image10.png"/><Relationship Id="rId6" Type="http://schemas.openxmlformats.org/officeDocument/2006/relationships/image" Target="../media/image18.png"/><Relationship Id="rId7" Type="http://schemas.openxmlformats.org/officeDocument/2006/relationships/hyperlink" Target="http://drive.google.com/file/d/1j59pw6x_U7nOEel-DtwmD1PMp-NNY3p4/view" TargetMode="External"/><Relationship Id="rId8" Type="http://schemas.openxmlformats.org/officeDocument/2006/relationships/image" Target="../media/image204.jpg"/></Relationships>
</file>

<file path=ppt/slides/_rels/slide8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7.xml"/><Relationship Id="rId3" Type="http://schemas.openxmlformats.org/officeDocument/2006/relationships/image" Target="../media/image198.png"/></Relationships>
</file>

<file path=ppt/slides/_rels/slide8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8.xml"/><Relationship Id="rId3" Type="http://schemas.openxmlformats.org/officeDocument/2006/relationships/image" Target="../media/image196.png"/></Relationships>
</file>

<file path=ppt/slides/_rels/slide8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9.xml"/><Relationship Id="rId3" Type="http://schemas.openxmlformats.org/officeDocument/2006/relationships/image" Target="../media/image208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0.png"/><Relationship Id="rId4" Type="http://schemas.openxmlformats.org/officeDocument/2006/relationships/image" Target="../media/image18.png"/><Relationship Id="rId5" Type="http://schemas.openxmlformats.org/officeDocument/2006/relationships/image" Target="../media/image17.png"/></Relationships>
</file>

<file path=ppt/slides/_rels/slide9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0.xml"/><Relationship Id="rId3" Type="http://schemas.openxmlformats.org/officeDocument/2006/relationships/image" Target="../media/image221.png"/></Relationships>
</file>

<file path=ppt/slides/_rels/slide9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1.xml"/><Relationship Id="rId3" Type="http://schemas.openxmlformats.org/officeDocument/2006/relationships/image" Target="../media/image202.png"/></Relationships>
</file>

<file path=ppt/slides/_rels/slide9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2.xml"/><Relationship Id="rId3" Type="http://schemas.openxmlformats.org/officeDocument/2006/relationships/image" Target="../media/image207.png"/></Relationships>
</file>

<file path=ppt/slides/_rels/slide9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3.xml"/><Relationship Id="rId3" Type="http://schemas.openxmlformats.org/officeDocument/2006/relationships/image" Target="../media/image218.png"/></Relationships>
</file>

<file path=ppt/slides/_rels/slide9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4.xml"/><Relationship Id="rId3" Type="http://schemas.openxmlformats.org/officeDocument/2006/relationships/image" Target="../media/image233.png"/></Relationships>
</file>

<file path=ppt/slides/_rels/slide9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5.xml"/><Relationship Id="rId3" Type="http://schemas.openxmlformats.org/officeDocument/2006/relationships/image" Target="../media/image10.png"/><Relationship Id="rId4" Type="http://schemas.openxmlformats.org/officeDocument/2006/relationships/image" Target="../media/image18.png"/><Relationship Id="rId5" Type="http://schemas.openxmlformats.org/officeDocument/2006/relationships/image" Target="../media/image151.jpg"/><Relationship Id="rId6" Type="http://schemas.openxmlformats.org/officeDocument/2006/relationships/image" Target="../media/image59.png"/><Relationship Id="rId7" Type="http://schemas.openxmlformats.org/officeDocument/2006/relationships/image" Target="../media/image7.png"/><Relationship Id="rId8" Type="http://schemas.openxmlformats.org/officeDocument/2006/relationships/image" Target="../media/image12.png"/></Relationships>
</file>

<file path=ppt/slides/_rels/slide9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6.xml"/><Relationship Id="rId3" Type="http://schemas.openxmlformats.org/officeDocument/2006/relationships/image" Target="../media/image17.png"/><Relationship Id="rId4" Type="http://schemas.openxmlformats.org/officeDocument/2006/relationships/image" Target="../media/image199.png"/><Relationship Id="rId9" Type="http://schemas.openxmlformats.org/officeDocument/2006/relationships/image" Target="../media/image213.png"/><Relationship Id="rId5" Type="http://schemas.openxmlformats.org/officeDocument/2006/relationships/image" Target="../media/image205.png"/><Relationship Id="rId6" Type="http://schemas.openxmlformats.org/officeDocument/2006/relationships/image" Target="../media/image206.png"/><Relationship Id="rId7" Type="http://schemas.openxmlformats.org/officeDocument/2006/relationships/image" Target="../media/image201.png"/><Relationship Id="rId8" Type="http://schemas.openxmlformats.org/officeDocument/2006/relationships/image" Target="../media/image230.png"/><Relationship Id="rId11" Type="http://schemas.openxmlformats.org/officeDocument/2006/relationships/image" Target="../media/image10.png"/><Relationship Id="rId10" Type="http://schemas.openxmlformats.org/officeDocument/2006/relationships/image" Target="../media/image224.png"/><Relationship Id="rId12" Type="http://schemas.openxmlformats.org/officeDocument/2006/relationships/image" Target="../media/image18.png"/></Relationships>
</file>

<file path=ppt/slides/_rels/slide9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7.xml"/><Relationship Id="rId3" Type="http://schemas.openxmlformats.org/officeDocument/2006/relationships/image" Target="../media/image17.png"/><Relationship Id="rId4" Type="http://schemas.openxmlformats.org/officeDocument/2006/relationships/image" Target="../media/image145.png"/><Relationship Id="rId5" Type="http://schemas.openxmlformats.org/officeDocument/2006/relationships/image" Target="../media/image211.png"/><Relationship Id="rId6" Type="http://schemas.openxmlformats.org/officeDocument/2006/relationships/image" Target="../media/image10.png"/><Relationship Id="rId7" Type="http://schemas.openxmlformats.org/officeDocument/2006/relationships/image" Target="../media/image18.png"/></Relationships>
</file>

<file path=ppt/slides/_rels/slide9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8.xml"/><Relationship Id="rId3" Type="http://schemas.openxmlformats.org/officeDocument/2006/relationships/hyperlink" Target="http://drive.google.com/file/d/1Sv1D2UZLVY4on2lwmMIaiI3ZkkmccX7e/view" TargetMode="External"/><Relationship Id="rId4" Type="http://schemas.openxmlformats.org/officeDocument/2006/relationships/image" Target="../media/image214.jpg"/><Relationship Id="rId5" Type="http://schemas.openxmlformats.org/officeDocument/2006/relationships/image" Target="../media/image10.png"/><Relationship Id="rId6" Type="http://schemas.openxmlformats.org/officeDocument/2006/relationships/image" Target="../media/image18.png"/></Relationships>
</file>

<file path=ppt/slides/_rels/slide9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9.xml"/><Relationship Id="rId3" Type="http://schemas.openxmlformats.org/officeDocument/2006/relationships/hyperlink" Target="http://drive.google.com/file/d/1iKH2bedxb1ow5D2DTtPUrpbFD7q9Gbfs/view" TargetMode="External"/><Relationship Id="rId4" Type="http://schemas.openxmlformats.org/officeDocument/2006/relationships/image" Target="../media/image212.jpg"/><Relationship Id="rId5" Type="http://schemas.openxmlformats.org/officeDocument/2006/relationships/image" Target="../media/image10.png"/><Relationship Id="rId6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174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5" name="Google Shape;175;p42"/>
          <p:cNvPicPr preferRelativeResize="0"/>
          <p:nvPr/>
        </p:nvPicPr>
        <p:blipFill rotWithShape="1">
          <a:blip r:embed="rId3">
            <a:alphaModFix/>
          </a:blip>
          <a:srcRect b="5583" l="0" r="0" t="12790"/>
          <a:stretch/>
        </p:blipFill>
        <p:spPr>
          <a:xfrm>
            <a:off x="0" y="0"/>
            <a:ext cx="9144003" cy="51752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6" name="Google Shape;176;p4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422885" y="257400"/>
            <a:ext cx="5543091" cy="394350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177" name="Google Shape;177;p42"/>
          <p:cNvPicPr preferRelativeResize="0"/>
          <p:nvPr/>
        </p:nvPicPr>
        <p:blipFill rotWithShape="1">
          <a:blip r:embed="rId5">
            <a:alphaModFix amt="50000"/>
          </a:blip>
          <a:srcRect b="0" l="0" r="0" t="0"/>
          <a:stretch/>
        </p:blipFill>
        <p:spPr>
          <a:xfrm>
            <a:off x="4507182" y="493047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178" name="Google Shape;178;p42"/>
          <p:cNvPicPr preferRelativeResize="0"/>
          <p:nvPr/>
        </p:nvPicPr>
        <p:blipFill rotWithShape="1">
          <a:blip r:embed="rId6">
            <a:alphaModFix amt="50000"/>
          </a:blip>
          <a:srcRect b="2579" l="0" r="0" t="2570"/>
          <a:stretch/>
        </p:blipFill>
        <p:spPr>
          <a:xfrm>
            <a:off x="4001506" y="494190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179" name="Google Shape;179;p42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7252700" y="4655125"/>
            <a:ext cx="779834" cy="15745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180" name="Google Shape;180;p42"/>
          <p:cNvPicPr preferRelativeResize="0"/>
          <p:nvPr/>
        </p:nvPicPr>
        <p:blipFill rotWithShape="1">
          <a:blip r:embed="rId8">
            <a:alphaModFix/>
          </a:blip>
          <a:srcRect b="2579" l="0" r="0" t="2570"/>
          <a:stretch/>
        </p:blipFill>
        <p:spPr>
          <a:xfrm>
            <a:off x="8126178" y="4655126"/>
            <a:ext cx="650525" cy="157442"/>
          </a:xfrm>
          <a:prstGeom prst="rect">
            <a:avLst/>
          </a:prstGeom>
          <a:noFill/>
          <a:ln>
            <a:noFill/>
          </a:ln>
        </p:spPr>
      </p:pic>
      <p:pic>
        <p:nvPicPr>
          <p:cNvPr id="181" name="Google Shape;181;p42"/>
          <p:cNvPicPr preferRelativeResize="0"/>
          <p:nvPr/>
        </p:nvPicPr>
        <p:blipFill rotWithShape="1">
          <a:blip r:embed="rId9">
            <a:alphaModFix/>
          </a:blip>
          <a:srcRect b="17769" l="69870" r="3982" t="0"/>
          <a:stretch/>
        </p:blipFill>
        <p:spPr>
          <a:xfrm>
            <a:off x="7055350" y="3611925"/>
            <a:ext cx="1886026" cy="991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82" name="Google Shape;182;p42" title="Música Pé de Infância.mp3">
            <a:hlinkClick r:id="rId10"/>
          </p:cNvPr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508875" y="3716950"/>
            <a:ext cx="990600" cy="990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491E87"/>
        </a:solidFill>
      </p:bgPr>
    </p:bg>
    <p:spTree>
      <p:nvGrpSpPr>
        <p:cNvPr id="279" name="Shape 2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280" name="Google Shape;280;p51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281" name="Google Shape;281;p51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282" name="Google Shape;282;p51"/>
          <p:cNvPicPr preferRelativeResize="0"/>
          <p:nvPr/>
        </p:nvPicPr>
        <p:blipFill rotWithShape="1">
          <a:blip r:embed="rId5">
            <a:alphaModFix/>
          </a:blip>
          <a:srcRect b="13363" l="10728" r="10728" t="13364"/>
          <a:stretch/>
        </p:blipFill>
        <p:spPr>
          <a:xfrm>
            <a:off x="85250" y="4932950"/>
            <a:ext cx="161667" cy="15085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283" name="Google Shape;283;p51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284" name="Google Shape;284;p51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285" name="Google Shape;285;p51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286" name="Google Shape;286;p51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287" name="Google Shape;287;p51"/>
          <p:cNvSpPr txBox="1"/>
          <p:nvPr/>
        </p:nvSpPr>
        <p:spPr>
          <a:xfrm>
            <a:off x="2087100" y="1941125"/>
            <a:ext cx="6689700" cy="129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0" i="0" lang="pt-BR" sz="30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criar pontes entre cuidadores e pensadores de elite que </a:t>
            </a:r>
            <a:endParaRPr b="0" i="0" sz="30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0" i="0" lang="pt-BR" sz="30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pautam o país de forma nobre</a:t>
            </a:r>
            <a:endParaRPr b="0" i="0" sz="30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sp>
        <p:nvSpPr>
          <p:cNvPr id="288" name="Google Shape;288;p51"/>
          <p:cNvSpPr txBox="1"/>
          <p:nvPr/>
        </p:nvSpPr>
        <p:spPr>
          <a:xfrm>
            <a:off x="366125" y="322725"/>
            <a:ext cx="32451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0" i="0" lang="pt-BR" sz="1000" u="none" cap="none" strike="noStrike">
                <a:solidFill>
                  <a:schemeClr val="accent4"/>
                </a:solidFill>
                <a:latin typeface="Nunito"/>
                <a:ea typeface="Nunito"/>
                <a:cs typeface="Nunito"/>
                <a:sym typeface="Nunito"/>
              </a:rPr>
              <a:t>Pé de Infância 3.0 // Contexto</a:t>
            </a:r>
            <a:endParaRPr b="0" i="0" sz="1000" u="none" cap="none" strike="noStrike">
              <a:solidFill>
                <a:schemeClr val="accent4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1384" name="Shape 13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85" name="Google Shape;1385;p141"/>
          <p:cNvPicPr preferRelativeResize="0"/>
          <p:nvPr/>
        </p:nvPicPr>
        <p:blipFill rotWithShape="1">
          <a:blip r:embed="rId3">
            <a:alphaModFix/>
          </a:blip>
          <a:srcRect b="13363" l="10728" r="10728" t="13364"/>
          <a:stretch/>
        </p:blipFill>
        <p:spPr>
          <a:xfrm>
            <a:off x="85250" y="4932950"/>
            <a:ext cx="161667" cy="150851"/>
          </a:xfrm>
          <a:prstGeom prst="rect">
            <a:avLst/>
          </a:prstGeom>
          <a:noFill/>
          <a:ln>
            <a:noFill/>
          </a:ln>
        </p:spPr>
      </p:pic>
      <p:pic>
        <p:nvPicPr>
          <p:cNvPr id="1386" name="Google Shape;1386;p141"/>
          <p:cNvPicPr preferRelativeResize="0"/>
          <p:nvPr/>
        </p:nvPicPr>
        <p:blipFill rotWithShape="1">
          <a:blip r:embed="rId4">
            <a:alphaModFix/>
          </a:blip>
          <a:srcRect b="37326" l="0" r="10881" t="4973"/>
          <a:stretch/>
        </p:blipFill>
        <p:spPr>
          <a:xfrm>
            <a:off x="8122026" y="3998027"/>
            <a:ext cx="1902200" cy="1177225"/>
          </a:xfrm>
          <a:prstGeom prst="rect">
            <a:avLst/>
          </a:prstGeom>
          <a:noFill/>
          <a:ln>
            <a:noFill/>
          </a:ln>
        </p:spPr>
      </p:pic>
      <p:sp>
        <p:nvSpPr>
          <p:cNvPr id="1387" name="Google Shape;1387;p141"/>
          <p:cNvSpPr txBox="1"/>
          <p:nvPr/>
        </p:nvSpPr>
        <p:spPr>
          <a:xfrm>
            <a:off x="366125" y="360000"/>
            <a:ext cx="2448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DIGITAL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88" name="Google Shape;1388;p141"/>
          <p:cNvSpPr txBox="1"/>
          <p:nvPr/>
        </p:nvSpPr>
        <p:spPr>
          <a:xfrm>
            <a:off x="366131" y="819390"/>
            <a:ext cx="1487400" cy="9375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DIGITAL</a:t>
            </a:r>
            <a:endParaRPr b="0" i="0" sz="7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6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16 mensagens de whatsapp</a:t>
            </a:r>
            <a:endParaRPr b="0" i="0" sz="16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ENTREGUES 2X NA SEMANA POR 8 SEMANAS</a:t>
            </a:r>
            <a:endParaRPr b="0" i="0" sz="23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1" i="0" sz="6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389" name="Google Shape;1389;p141"/>
          <p:cNvSpPr txBox="1"/>
          <p:nvPr/>
        </p:nvSpPr>
        <p:spPr>
          <a:xfrm>
            <a:off x="366124" y="1846925"/>
            <a:ext cx="1721100" cy="2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Poppins"/>
              <a:buNone/>
            </a:pPr>
            <a:r>
              <a:rPr b="1" i="0" lang="pt-BR" sz="8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Cada dia tem um conjunto </a:t>
            </a:r>
            <a:endParaRPr b="1" i="0" sz="8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Poppins"/>
              <a:buNone/>
            </a:pPr>
            <a:r>
              <a:rPr b="1" i="0" lang="pt-BR" sz="8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de ações pensadas com cuidado</a:t>
            </a:r>
            <a:endParaRPr b="1" i="0" sz="8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390" name="Google Shape;1390;p141"/>
          <p:cNvSpPr txBox="1"/>
          <p:nvPr/>
        </p:nvSpPr>
        <p:spPr>
          <a:xfrm>
            <a:off x="366125" y="2422350"/>
            <a:ext cx="3245100" cy="25629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Poppins"/>
              <a:buNone/>
            </a:pPr>
            <a:r>
              <a:rPr b="1" i="0" lang="pt-BR" sz="1100" u="none" cap="none" strike="noStrike">
                <a:solidFill>
                  <a:srgbClr val="FFD515"/>
                </a:solidFill>
                <a:latin typeface="Nunito"/>
                <a:ea typeface="Nunito"/>
                <a:cs typeface="Nunito"/>
                <a:sym typeface="Nunito"/>
              </a:rPr>
              <a:t>TEMAS</a:t>
            </a:r>
            <a:endParaRPr b="1" i="0" sz="11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Poppins"/>
              <a:buNone/>
            </a:pPr>
            <a:r>
              <a:t/>
            </a:r>
            <a:endParaRPr b="1" i="0" sz="11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-2794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Nunito"/>
              <a:buAutoNum type="arabicPeriod"/>
            </a:pPr>
            <a:r>
              <a:rPr b="1" i="0" lang="pt-BR" sz="8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Mensagem de Abertura - BrincAr Livre </a:t>
            </a:r>
            <a:r>
              <a:rPr b="0" i="0" lang="pt-BR" sz="8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+ 2 filmes</a:t>
            </a:r>
            <a:endParaRPr b="1" i="0" sz="8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-2794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Nunito"/>
              <a:buAutoNum type="arabicPeriod"/>
            </a:pPr>
            <a:r>
              <a:rPr b="1" i="0" lang="pt-BR" sz="8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Experimentando a gravidade com objetos simples</a:t>
            </a:r>
            <a:endParaRPr b="1" i="0" sz="8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-2794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Nunito"/>
              <a:buAutoNum type="arabicPeriod"/>
            </a:pPr>
            <a:r>
              <a:rPr b="1" i="0" lang="pt-BR" sz="8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Saltando nas poças ou obstáculos</a:t>
            </a:r>
            <a:endParaRPr b="1" i="0" sz="8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-2794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Nunito"/>
              <a:buAutoNum type="arabicPeriod"/>
            </a:pPr>
            <a:r>
              <a:rPr b="1" i="0" lang="pt-BR" sz="8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Construindo fortalezas de galhos</a:t>
            </a:r>
            <a:endParaRPr b="1" i="0" sz="8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-2794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Nunito"/>
              <a:buAutoNum type="arabicPeriod"/>
            </a:pPr>
            <a:r>
              <a:rPr b="1" i="0" lang="pt-BR" sz="8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A mágica das folhas secas</a:t>
            </a:r>
            <a:endParaRPr b="1" i="0" sz="8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-2794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Nunito"/>
              <a:buAutoNum type="arabicPeriod"/>
            </a:pPr>
            <a:r>
              <a:rPr b="1" i="0" lang="pt-BR" sz="8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Explorando os insetos</a:t>
            </a:r>
            <a:endParaRPr b="1" i="0" sz="8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-2794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Nunito"/>
              <a:buAutoNum type="arabicPeriod"/>
            </a:pPr>
            <a:r>
              <a:rPr b="1" i="0" lang="pt-BR" sz="8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Explorando com os sentidos</a:t>
            </a:r>
            <a:endParaRPr b="1" i="0" sz="8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-2794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Nunito"/>
              <a:buAutoNum type="arabicPeriod"/>
            </a:pPr>
            <a:r>
              <a:rPr b="1" i="0" lang="pt-BR" sz="8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Plantando sementes</a:t>
            </a:r>
            <a:endParaRPr b="1" i="0" sz="8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-2794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Nunito"/>
              <a:buAutoNum type="arabicPeriod"/>
            </a:pPr>
            <a:r>
              <a:rPr b="1" i="0" lang="pt-BR" sz="8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Arzão</a:t>
            </a:r>
            <a:endParaRPr b="1" i="0" sz="8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-2794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Nunito"/>
              <a:buAutoNum type="arabicPeriod"/>
            </a:pPr>
            <a:r>
              <a:rPr b="1" i="0" lang="pt-BR" sz="8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Criação de histórias</a:t>
            </a:r>
            <a:endParaRPr b="1" i="0" sz="8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-2794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Nunito"/>
              <a:buAutoNum type="arabicPeriod"/>
            </a:pPr>
            <a:r>
              <a:rPr b="1" i="0" lang="pt-BR" sz="8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Arte com elementos naturais</a:t>
            </a:r>
            <a:endParaRPr b="1" i="0" sz="8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-2794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Nunito"/>
              <a:buAutoNum type="arabicPeriod"/>
            </a:pPr>
            <a:r>
              <a:rPr b="1" i="0" lang="pt-BR" sz="8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Escavação arqueológica</a:t>
            </a:r>
            <a:endParaRPr b="1" i="0" sz="8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-2794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Nunito"/>
              <a:buAutoNum type="arabicPeriod"/>
            </a:pPr>
            <a:r>
              <a:rPr b="1" i="0" lang="pt-BR" sz="8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Brincando com copos e água</a:t>
            </a:r>
            <a:endParaRPr b="1" i="0" sz="8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-2794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Nunito"/>
              <a:buAutoNum type="arabicPeriod"/>
            </a:pPr>
            <a:r>
              <a:rPr b="1" i="0" lang="pt-BR" sz="8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Ajudar em casa</a:t>
            </a:r>
            <a:endParaRPr b="1" i="0" sz="8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-2794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Nunito"/>
              <a:buAutoNum type="arabicPeriod"/>
            </a:pPr>
            <a:r>
              <a:rPr b="1" i="0" lang="pt-BR" sz="8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Brincadeira de esconde-esconde ao ar livre</a:t>
            </a:r>
            <a:endParaRPr b="1" i="0" sz="8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-2794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"/>
              <a:buFont typeface="Nunito"/>
              <a:buAutoNum type="arabicPeriod"/>
            </a:pPr>
            <a:r>
              <a:rPr b="1" i="0" lang="pt-BR" sz="8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Orquestra de panela</a:t>
            </a:r>
            <a:endParaRPr b="1" i="0" sz="8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i="0" sz="7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Poppins"/>
              <a:buNone/>
            </a:pPr>
            <a:r>
              <a:t/>
            </a:r>
            <a:endParaRPr b="1" i="0" sz="7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391" name="Google Shape;1391;p141"/>
          <p:cNvSpPr txBox="1"/>
          <p:nvPr/>
        </p:nvSpPr>
        <p:spPr>
          <a:xfrm>
            <a:off x="4191000" y="1688700"/>
            <a:ext cx="3442800" cy="26625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E1D36"/>
              </a:buClr>
              <a:buSzPts val="800"/>
              <a:buFont typeface="Poppins"/>
              <a:buNone/>
            </a:pPr>
            <a:r>
              <a:rPr b="0" i="0" lang="pt-BR" sz="12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A jornada é uma trilha de conteúdos que promove os o comportamento de Brincar ao ar livre e em contato com a natureza e convida as pessoas a compartilharem suas experiências, sempre valorizando o papel de quem cuida e validando </a:t>
            </a:r>
            <a:br>
              <a:rPr b="0" i="0" lang="pt-BR" sz="12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</a:br>
            <a:r>
              <a:rPr b="0" i="0" lang="pt-BR" sz="12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sua importância. </a:t>
            </a:r>
            <a:endParaRPr b="0" i="0" sz="12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Poppins"/>
              <a:buNone/>
            </a:pPr>
            <a:r>
              <a:rPr b="0" i="0" lang="pt-BR" sz="12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A trilha é composta por diversos conteúdos para serem distribuídos por WhatsApp, para listas de transmissão, e a cada dia entrega um card com a missão do dia, a missão em áudio, uma legenda divertida.</a:t>
            </a:r>
            <a:endParaRPr b="0" i="0" sz="12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1E1D36"/>
              </a:buClr>
              <a:buSzPts val="800"/>
              <a:buFont typeface="Poppins"/>
              <a:buNone/>
            </a:pPr>
            <a:r>
              <a:t/>
            </a:r>
            <a:endParaRPr b="0" i="0" sz="12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descr="U95-Logo-horizontal_PRETO-02.png" id="1392" name="Google Shape;1392;p141"/>
          <p:cNvPicPr preferRelativeResize="0"/>
          <p:nvPr/>
        </p:nvPicPr>
        <p:blipFill rotWithShape="1">
          <a:blip r:embed="rId5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1393" name="Google Shape;1393;p141"/>
          <p:cNvPicPr preferRelativeResize="0"/>
          <p:nvPr/>
        </p:nvPicPr>
        <p:blipFill rotWithShape="1">
          <a:blip r:embed="rId6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1397" name="Shape 13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98" name="Google Shape;1398;p142"/>
          <p:cNvPicPr preferRelativeResize="0"/>
          <p:nvPr/>
        </p:nvPicPr>
        <p:blipFill rotWithShape="1">
          <a:blip r:embed="rId3">
            <a:alphaModFix/>
          </a:blip>
          <a:srcRect b="13363" l="10728" r="10728" t="13364"/>
          <a:stretch/>
        </p:blipFill>
        <p:spPr>
          <a:xfrm>
            <a:off x="85250" y="4932950"/>
            <a:ext cx="161667" cy="150851"/>
          </a:xfrm>
          <a:prstGeom prst="rect">
            <a:avLst/>
          </a:prstGeom>
          <a:noFill/>
          <a:ln>
            <a:noFill/>
          </a:ln>
        </p:spPr>
      </p:pic>
      <p:pic>
        <p:nvPicPr>
          <p:cNvPr id="1399" name="Google Shape;1399;p142"/>
          <p:cNvPicPr preferRelativeResize="0"/>
          <p:nvPr/>
        </p:nvPicPr>
        <p:blipFill rotWithShape="1">
          <a:blip r:embed="rId4">
            <a:alphaModFix/>
          </a:blip>
          <a:srcRect b="37326" l="0" r="10881" t="4973"/>
          <a:stretch/>
        </p:blipFill>
        <p:spPr>
          <a:xfrm>
            <a:off x="8122026" y="3998027"/>
            <a:ext cx="1902200" cy="1177225"/>
          </a:xfrm>
          <a:prstGeom prst="rect">
            <a:avLst/>
          </a:prstGeom>
          <a:noFill/>
          <a:ln>
            <a:noFill/>
          </a:ln>
        </p:spPr>
      </p:pic>
      <p:sp>
        <p:nvSpPr>
          <p:cNvPr id="1400" name="Google Shape;1400;p142"/>
          <p:cNvSpPr txBox="1"/>
          <p:nvPr/>
        </p:nvSpPr>
        <p:spPr>
          <a:xfrm>
            <a:off x="366125" y="360000"/>
            <a:ext cx="2448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DIGITAL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01" name="Google Shape;1401;p142"/>
          <p:cNvSpPr txBox="1"/>
          <p:nvPr/>
        </p:nvSpPr>
        <p:spPr>
          <a:xfrm>
            <a:off x="366131" y="819390"/>
            <a:ext cx="1487400" cy="9375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DIGITAL</a:t>
            </a:r>
            <a:endParaRPr b="0" i="0" sz="7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6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16 mensagens de whatsapp</a:t>
            </a:r>
            <a:endParaRPr b="0" i="0" sz="16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ENTREGUES 2X NA SEMANA POR 8 SEMANAS</a:t>
            </a:r>
            <a:endParaRPr b="0" i="0" sz="23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1" i="0" sz="6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1402" name="Google Shape;1402;p142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2741800" y="655475"/>
            <a:ext cx="2419350" cy="2419350"/>
          </a:xfrm>
          <a:prstGeom prst="rect">
            <a:avLst/>
          </a:prstGeom>
          <a:noFill/>
          <a:ln>
            <a:noFill/>
          </a:ln>
        </p:spPr>
      </p:pic>
      <p:sp>
        <p:nvSpPr>
          <p:cNvPr id="1403" name="Google Shape;1403;p142"/>
          <p:cNvSpPr txBox="1"/>
          <p:nvPr/>
        </p:nvSpPr>
        <p:spPr>
          <a:xfrm>
            <a:off x="5350625" y="1429000"/>
            <a:ext cx="3000000" cy="2986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0" i="0" lang="pt-BR" sz="13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LEGENDA</a:t>
            </a:r>
            <a:endParaRPr b="0" i="0" sz="13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t/>
            </a:r>
            <a:endParaRPr b="0" i="0" sz="13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1" i="0" lang="pt-BR" sz="13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Experimentando a gravidade com objetos simples:</a:t>
            </a:r>
            <a:endParaRPr b="1" i="0" sz="13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t/>
            </a:r>
            <a:endParaRPr b="0" i="0" sz="13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0" i="0" lang="pt-BR" sz="13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Ao explorar a queda livre de objetos leves, a criança desenvolve</a:t>
            </a:r>
            <a:endParaRPr b="0" i="0" sz="13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0" i="0" lang="pt-BR" sz="13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sua compreensão sobre a gravidade e como ela afeta o mundo ao seu redor.</a:t>
            </a:r>
            <a:endParaRPr b="0" i="0" sz="13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0" i="0" lang="pt-BR" sz="13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Essa missão estimula sua curiosidade científica e observação do movimento, promovendo uma conexão com as leis da física.</a:t>
            </a:r>
            <a:endParaRPr b="0" i="0" sz="13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t/>
            </a:r>
            <a:endParaRPr b="0" i="0" sz="13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1404" name="Google Shape;1404;p142" title="1_experimentando_BRINCAR_LIVRE_ALLMA.mp3">
            <a:hlinkClick r:id="rId6"/>
          </p:cNvPr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3342600" y="3407238"/>
            <a:ext cx="1112525" cy="1112525"/>
          </a:xfrm>
          <a:prstGeom prst="rect">
            <a:avLst/>
          </a:prstGeom>
          <a:noFill/>
          <a:ln>
            <a:noFill/>
          </a:ln>
        </p:spPr>
      </p:pic>
      <p:sp>
        <p:nvSpPr>
          <p:cNvPr id="1405" name="Google Shape;1405;p142"/>
          <p:cNvSpPr txBox="1"/>
          <p:nvPr/>
        </p:nvSpPr>
        <p:spPr>
          <a:xfrm>
            <a:off x="366124" y="1846925"/>
            <a:ext cx="1721100" cy="2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Poppins"/>
              <a:buNone/>
            </a:pPr>
            <a:r>
              <a:rPr b="1" i="0" lang="pt-BR" sz="8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Cada dia tem um conjunto </a:t>
            </a:r>
            <a:endParaRPr b="1" i="0" sz="8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Poppins"/>
              <a:buNone/>
            </a:pPr>
            <a:r>
              <a:rPr b="1" i="0" lang="pt-BR" sz="8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de ações pensadas com cuidado</a:t>
            </a:r>
            <a:endParaRPr b="1" i="0" sz="8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406" name="Google Shape;1406;p142"/>
          <p:cNvSpPr txBox="1"/>
          <p:nvPr/>
        </p:nvSpPr>
        <p:spPr>
          <a:xfrm>
            <a:off x="366117" y="2265899"/>
            <a:ext cx="20115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-139700" lvl="0" marL="139700" marR="0" rtl="0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300"/>
              <a:buFont typeface="Poppins SemiBold"/>
              <a:buChar char="•"/>
            </a:pPr>
            <a:r>
              <a:rPr b="0" i="0" lang="pt-BR" sz="10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Capa </a:t>
            </a:r>
            <a:r>
              <a:rPr b="0" i="0" lang="pt-BR" sz="1000" u="none" cap="none" strike="noStrike">
                <a:solidFill>
                  <a:srgbClr val="FFFFFF"/>
                </a:solidFill>
                <a:latin typeface="Nunito Light"/>
                <a:ea typeface="Nunito Light"/>
                <a:cs typeface="Nunito Light"/>
                <a:sym typeface="Nunito Light"/>
              </a:rPr>
              <a:t>da missão</a:t>
            </a:r>
            <a:endParaRPr b="0" i="0" sz="5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-139700" lvl="0" marL="139700" marR="0" rtl="0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300"/>
              <a:buFont typeface="Poppins SemiBold"/>
              <a:buChar char="•"/>
            </a:pPr>
            <a:r>
              <a:rPr b="0" i="0" lang="pt-BR" sz="10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Áudio </a:t>
            </a:r>
            <a:r>
              <a:rPr b="0" i="0" lang="pt-BR" sz="1000" u="none" cap="none" strike="noStrike">
                <a:solidFill>
                  <a:srgbClr val="FFFFFF"/>
                </a:solidFill>
                <a:latin typeface="Nunito Light"/>
                <a:ea typeface="Nunito Light"/>
                <a:cs typeface="Nunito Light"/>
                <a:sym typeface="Nunito Light"/>
              </a:rPr>
              <a:t>com conteúdo</a:t>
            </a:r>
            <a:endParaRPr b="0" i="0" sz="5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-139700" lvl="0" marL="139700" marR="0" rtl="0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300"/>
              <a:buFont typeface="Nunito SemiBold"/>
              <a:buChar char="•"/>
            </a:pPr>
            <a:r>
              <a:rPr b="0" i="0" lang="pt-BR" sz="10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Legenda</a:t>
            </a:r>
            <a:endParaRPr b="0" i="0" sz="10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pic>
        <p:nvPicPr>
          <p:cNvPr descr="U95-Logo-horizontal_PRETO-02.png" id="1407" name="Google Shape;1407;p142"/>
          <p:cNvPicPr preferRelativeResize="0"/>
          <p:nvPr/>
        </p:nvPicPr>
        <p:blipFill rotWithShape="1">
          <a:blip r:embed="rId8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1408" name="Google Shape;1408;p142"/>
          <p:cNvPicPr preferRelativeResize="0"/>
          <p:nvPr/>
        </p:nvPicPr>
        <p:blipFill rotWithShape="1">
          <a:blip r:embed="rId9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1412" name="Shape 14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13" name="Google Shape;1413;p143"/>
          <p:cNvPicPr preferRelativeResize="0"/>
          <p:nvPr/>
        </p:nvPicPr>
        <p:blipFill rotWithShape="1">
          <a:blip r:embed="rId3">
            <a:alphaModFix/>
          </a:blip>
          <a:srcRect b="13363" l="10728" r="10728" t="13364"/>
          <a:stretch/>
        </p:blipFill>
        <p:spPr>
          <a:xfrm>
            <a:off x="85250" y="4932950"/>
            <a:ext cx="161667" cy="150851"/>
          </a:xfrm>
          <a:prstGeom prst="rect">
            <a:avLst/>
          </a:prstGeom>
          <a:noFill/>
          <a:ln>
            <a:noFill/>
          </a:ln>
        </p:spPr>
      </p:pic>
      <p:pic>
        <p:nvPicPr>
          <p:cNvPr id="1414" name="Google Shape;1414;p143"/>
          <p:cNvPicPr preferRelativeResize="0"/>
          <p:nvPr/>
        </p:nvPicPr>
        <p:blipFill rotWithShape="1">
          <a:blip r:embed="rId4">
            <a:alphaModFix/>
          </a:blip>
          <a:srcRect b="37326" l="0" r="10881" t="4973"/>
          <a:stretch/>
        </p:blipFill>
        <p:spPr>
          <a:xfrm>
            <a:off x="8122026" y="3998027"/>
            <a:ext cx="1902200" cy="1177225"/>
          </a:xfrm>
          <a:prstGeom prst="rect">
            <a:avLst/>
          </a:prstGeom>
          <a:noFill/>
          <a:ln>
            <a:noFill/>
          </a:ln>
        </p:spPr>
      </p:pic>
      <p:sp>
        <p:nvSpPr>
          <p:cNvPr id="1415" name="Google Shape;1415;p143"/>
          <p:cNvSpPr txBox="1"/>
          <p:nvPr/>
        </p:nvSpPr>
        <p:spPr>
          <a:xfrm>
            <a:off x="366125" y="360000"/>
            <a:ext cx="2448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DIGITAL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16" name="Google Shape;1416;p143"/>
          <p:cNvSpPr txBox="1"/>
          <p:nvPr/>
        </p:nvSpPr>
        <p:spPr>
          <a:xfrm>
            <a:off x="366131" y="819390"/>
            <a:ext cx="1487400" cy="9375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DIGITAL</a:t>
            </a:r>
            <a:endParaRPr b="0" i="0" sz="7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6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16 mensagens de whatsapp</a:t>
            </a:r>
            <a:endParaRPr b="0" i="0" sz="16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ENTREGUES 2X NA SEMANA POR 8 SEMANAS</a:t>
            </a:r>
            <a:endParaRPr b="0" i="0" sz="23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1" i="0" sz="6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417" name="Google Shape;1417;p143"/>
          <p:cNvSpPr txBox="1"/>
          <p:nvPr/>
        </p:nvSpPr>
        <p:spPr>
          <a:xfrm>
            <a:off x="5350625" y="1429000"/>
            <a:ext cx="3000000" cy="338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0" i="0" lang="pt-BR" sz="13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LEGENDA</a:t>
            </a:r>
            <a:endParaRPr b="0" i="0" sz="13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t/>
            </a:r>
            <a:endParaRPr b="0" i="0" sz="13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1" i="0" lang="pt-BR" sz="13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Saltando nas poças ou obstáculos:</a:t>
            </a:r>
            <a:endParaRPr b="1" i="0" sz="13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t/>
            </a:r>
            <a:endParaRPr b="0" i="0" sz="13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0" i="0" lang="pt-BR" sz="13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Pular nas poças d'água depois da chuva é uma experiência</a:t>
            </a:r>
            <a:endParaRPr b="0" i="0" sz="13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0" i="0" lang="pt-BR" sz="13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divertida e libertadora para as crianças. Além de proporcionar alegria e diversão, essa atividade estimula o desenvolvimento motor, a coordenação e a percepção sensorial. Se não choveu, não tem problema, vale também por almofadas no chão e fazer de conta.</a:t>
            </a:r>
            <a:endParaRPr b="0" i="0" sz="13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t/>
            </a:r>
            <a:endParaRPr b="0" i="0" sz="13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t/>
            </a:r>
            <a:endParaRPr b="0" i="0" sz="13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1418" name="Google Shape;1418;p143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2815025" y="730278"/>
            <a:ext cx="2419350" cy="2419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19" name="Google Shape;1419;p143" title="2_saltando_BRINCAR_LIVRE_ALLMA.mp3">
            <a:hlinkClick r:id="rId6"/>
          </p:cNvPr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3611100" y="3461610"/>
            <a:ext cx="983375" cy="983354"/>
          </a:xfrm>
          <a:prstGeom prst="rect">
            <a:avLst/>
          </a:prstGeom>
          <a:noFill/>
          <a:ln>
            <a:noFill/>
          </a:ln>
        </p:spPr>
      </p:pic>
      <p:sp>
        <p:nvSpPr>
          <p:cNvPr id="1420" name="Google Shape;1420;p143"/>
          <p:cNvSpPr txBox="1"/>
          <p:nvPr/>
        </p:nvSpPr>
        <p:spPr>
          <a:xfrm>
            <a:off x="366124" y="1846925"/>
            <a:ext cx="1721100" cy="2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Poppins"/>
              <a:buNone/>
            </a:pPr>
            <a:r>
              <a:rPr b="1" i="0" lang="pt-BR" sz="8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Cada dia tem um conjunto </a:t>
            </a:r>
            <a:endParaRPr b="1" i="0" sz="8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Poppins"/>
              <a:buNone/>
            </a:pPr>
            <a:r>
              <a:rPr b="1" i="0" lang="pt-BR" sz="8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de ações pensadas com cuidado</a:t>
            </a:r>
            <a:endParaRPr b="1" i="0" sz="8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421" name="Google Shape;1421;p143"/>
          <p:cNvSpPr txBox="1"/>
          <p:nvPr/>
        </p:nvSpPr>
        <p:spPr>
          <a:xfrm>
            <a:off x="366117" y="2265899"/>
            <a:ext cx="20115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-139700" lvl="0" marL="139700" marR="0" rtl="0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300"/>
              <a:buFont typeface="Poppins SemiBold"/>
              <a:buChar char="•"/>
            </a:pPr>
            <a:r>
              <a:rPr b="0" i="0" lang="pt-BR" sz="10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Capa </a:t>
            </a:r>
            <a:r>
              <a:rPr b="0" i="0" lang="pt-BR" sz="1000" u="none" cap="none" strike="noStrike">
                <a:solidFill>
                  <a:srgbClr val="FFFFFF"/>
                </a:solidFill>
                <a:latin typeface="Nunito Light"/>
                <a:ea typeface="Nunito Light"/>
                <a:cs typeface="Nunito Light"/>
                <a:sym typeface="Nunito Light"/>
              </a:rPr>
              <a:t>da missão</a:t>
            </a:r>
            <a:endParaRPr b="0" i="0" sz="5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-139700" lvl="0" marL="139700" marR="0" rtl="0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300"/>
              <a:buFont typeface="Poppins SemiBold"/>
              <a:buChar char="•"/>
            </a:pPr>
            <a:r>
              <a:rPr b="0" i="0" lang="pt-BR" sz="10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Áudio </a:t>
            </a:r>
            <a:r>
              <a:rPr b="0" i="0" lang="pt-BR" sz="1000" u="none" cap="none" strike="noStrike">
                <a:solidFill>
                  <a:srgbClr val="FFFFFF"/>
                </a:solidFill>
                <a:latin typeface="Nunito Light"/>
                <a:ea typeface="Nunito Light"/>
                <a:cs typeface="Nunito Light"/>
                <a:sym typeface="Nunito Light"/>
              </a:rPr>
              <a:t>com conteúdo</a:t>
            </a:r>
            <a:endParaRPr b="0" i="0" sz="5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-139700" lvl="0" marL="139700" marR="0" rtl="0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300"/>
              <a:buFont typeface="Nunito SemiBold"/>
              <a:buChar char="•"/>
            </a:pPr>
            <a:r>
              <a:rPr b="0" i="0" lang="pt-BR" sz="10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Legenda</a:t>
            </a:r>
            <a:endParaRPr b="0" i="0" sz="10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pic>
        <p:nvPicPr>
          <p:cNvPr descr="U95-Logo-horizontal_PRETO-02.png" id="1422" name="Google Shape;1422;p143"/>
          <p:cNvPicPr preferRelativeResize="0"/>
          <p:nvPr/>
        </p:nvPicPr>
        <p:blipFill rotWithShape="1">
          <a:blip r:embed="rId8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1423" name="Google Shape;1423;p143"/>
          <p:cNvPicPr preferRelativeResize="0"/>
          <p:nvPr/>
        </p:nvPicPr>
        <p:blipFill rotWithShape="1">
          <a:blip r:embed="rId9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1427" name="Shape 14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8" name="Google Shape;1428;p144"/>
          <p:cNvSpPr/>
          <p:nvPr/>
        </p:nvSpPr>
        <p:spPr>
          <a:xfrm>
            <a:off x="2712375" y="-30463"/>
            <a:ext cx="3711900" cy="5245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29" name="Google Shape;1429;p144"/>
          <p:cNvSpPr txBox="1"/>
          <p:nvPr/>
        </p:nvSpPr>
        <p:spPr>
          <a:xfrm>
            <a:off x="366156" y="819390"/>
            <a:ext cx="1487400" cy="9267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6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16 dicas impressas</a:t>
            </a:r>
            <a:endParaRPr b="0" i="0" sz="16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ENTREGUES 2X NA SEMANA POR 8 SEMANAS</a:t>
            </a:r>
            <a:endParaRPr b="0" i="0" sz="23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1" i="0" sz="6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0" i="0" sz="7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sp>
        <p:nvSpPr>
          <p:cNvPr id="1430" name="Google Shape;1430;p144"/>
          <p:cNvSpPr txBox="1"/>
          <p:nvPr/>
        </p:nvSpPr>
        <p:spPr>
          <a:xfrm>
            <a:off x="366125" y="360000"/>
            <a:ext cx="2448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IMPRESSO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431" name="Google Shape;1431;p14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712375" y="0"/>
            <a:ext cx="3669387" cy="51752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1435" name="Shape 14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6" name="Google Shape;1436;p145"/>
          <p:cNvSpPr/>
          <p:nvPr/>
        </p:nvSpPr>
        <p:spPr>
          <a:xfrm>
            <a:off x="2712375" y="-30463"/>
            <a:ext cx="3711900" cy="5245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37" name="Google Shape;1437;p145"/>
          <p:cNvSpPr txBox="1"/>
          <p:nvPr/>
        </p:nvSpPr>
        <p:spPr>
          <a:xfrm>
            <a:off x="366156" y="819390"/>
            <a:ext cx="1487400" cy="9267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6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16 dicas impressas</a:t>
            </a:r>
            <a:endParaRPr b="0" i="0" sz="16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ENTREGUES 2X NA SEMANA POR 8 SEMANAS</a:t>
            </a:r>
            <a:endParaRPr b="0" i="0" sz="23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1" i="0" sz="6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0" i="0" sz="7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sp>
        <p:nvSpPr>
          <p:cNvPr id="1438" name="Google Shape;1438;p145"/>
          <p:cNvSpPr txBox="1"/>
          <p:nvPr/>
        </p:nvSpPr>
        <p:spPr>
          <a:xfrm>
            <a:off x="366125" y="360000"/>
            <a:ext cx="2448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IMPRESSO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439" name="Google Shape;1439;p14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712375" y="0"/>
            <a:ext cx="3669387" cy="51752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1443" name="Shape 14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4" name="Google Shape;1444;p146"/>
          <p:cNvSpPr/>
          <p:nvPr/>
        </p:nvSpPr>
        <p:spPr>
          <a:xfrm>
            <a:off x="2712375" y="-30463"/>
            <a:ext cx="3711900" cy="5245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45" name="Google Shape;1445;p146"/>
          <p:cNvSpPr txBox="1"/>
          <p:nvPr/>
        </p:nvSpPr>
        <p:spPr>
          <a:xfrm>
            <a:off x="366156" y="819390"/>
            <a:ext cx="1487400" cy="9267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6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16 dicas impressas</a:t>
            </a:r>
            <a:endParaRPr b="0" i="0" sz="16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ENTREGUES 2X NA SEMANA POR 8 SEMANAS</a:t>
            </a:r>
            <a:endParaRPr b="0" i="0" sz="23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1" i="0" sz="6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0" i="0" sz="7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sp>
        <p:nvSpPr>
          <p:cNvPr id="1446" name="Google Shape;1446;p146"/>
          <p:cNvSpPr txBox="1"/>
          <p:nvPr/>
        </p:nvSpPr>
        <p:spPr>
          <a:xfrm>
            <a:off x="366125" y="360000"/>
            <a:ext cx="2448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IMPRESSO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447" name="Google Shape;1447;p14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712375" y="-14269"/>
            <a:ext cx="3669387" cy="51752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1451" name="Shape 14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2" name="Google Shape;1452;p147"/>
          <p:cNvSpPr/>
          <p:nvPr/>
        </p:nvSpPr>
        <p:spPr>
          <a:xfrm>
            <a:off x="2712375" y="-30463"/>
            <a:ext cx="3711900" cy="5245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53" name="Google Shape;1453;p147"/>
          <p:cNvSpPr txBox="1"/>
          <p:nvPr/>
        </p:nvSpPr>
        <p:spPr>
          <a:xfrm>
            <a:off x="366156" y="819390"/>
            <a:ext cx="1487400" cy="9267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6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16 dicas impressas</a:t>
            </a:r>
            <a:endParaRPr b="0" i="0" sz="16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ENTREGUES 2X NA SEMANA POR 8 SEMANAS</a:t>
            </a:r>
            <a:endParaRPr b="0" i="0" sz="23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1" i="0" sz="6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0" i="0" sz="7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sp>
        <p:nvSpPr>
          <p:cNvPr id="1454" name="Google Shape;1454;p147"/>
          <p:cNvSpPr txBox="1"/>
          <p:nvPr/>
        </p:nvSpPr>
        <p:spPr>
          <a:xfrm>
            <a:off x="366125" y="360000"/>
            <a:ext cx="2448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IMPRESSO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455" name="Google Shape;1455;p14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712375" y="7"/>
            <a:ext cx="3711900" cy="52351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1459" name="Shape 14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0" name="Google Shape;1460;p148"/>
          <p:cNvSpPr/>
          <p:nvPr/>
        </p:nvSpPr>
        <p:spPr>
          <a:xfrm>
            <a:off x="2712375" y="-30463"/>
            <a:ext cx="3711900" cy="5245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61" name="Google Shape;1461;p148"/>
          <p:cNvSpPr txBox="1"/>
          <p:nvPr/>
        </p:nvSpPr>
        <p:spPr>
          <a:xfrm>
            <a:off x="366156" y="819390"/>
            <a:ext cx="1487400" cy="9267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6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16 dicas impressas</a:t>
            </a:r>
            <a:endParaRPr b="0" i="0" sz="16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ENTREGUES 2X NA SEMANA POR 8 SEMANAS</a:t>
            </a:r>
            <a:endParaRPr b="0" i="0" sz="23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1" i="0" sz="6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0" i="0" sz="7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sp>
        <p:nvSpPr>
          <p:cNvPr id="1462" name="Google Shape;1462;p148"/>
          <p:cNvSpPr txBox="1"/>
          <p:nvPr/>
        </p:nvSpPr>
        <p:spPr>
          <a:xfrm>
            <a:off x="366125" y="360000"/>
            <a:ext cx="2448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IMPRESSO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463" name="Google Shape;1463;p14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712375" y="-14268"/>
            <a:ext cx="3711900" cy="523521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1467" name="Shape 14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8" name="Google Shape;1468;p149"/>
          <p:cNvSpPr/>
          <p:nvPr/>
        </p:nvSpPr>
        <p:spPr>
          <a:xfrm>
            <a:off x="2712375" y="-30463"/>
            <a:ext cx="3711900" cy="5245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69" name="Google Shape;1469;p149"/>
          <p:cNvSpPr txBox="1"/>
          <p:nvPr/>
        </p:nvSpPr>
        <p:spPr>
          <a:xfrm>
            <a:off x="366156" y="819390"/>
            <a:ext cx="1487400" cy="9267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6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16 dicas impressas</a:t>
            </a:r>
            <a:endParaRPr b="0" i="0" sz="16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ENTREGUES 2X NA SEMANA POR 8 SEMANAS</a:t>
            </a:r>
            <a:endParaRPr b="0" i="0" sz="23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1" i="0" sz="6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0" i="0" sz="7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sp>
        <p:nvSpPr>
          <p:cNvPr id="1470" name="Google Shape;1470;p149"/>
          <p:cNvSpPr txBox="1"/>
          <p:nvPr/>
        </p:nvSpPr>
        <p:spPr>
          <a:xfrm>
            <a:off x="366125" y="360000"/>
            <a:ext cx="2448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IMPRESSO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471" name="Google Shape;1471;p14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712375" y="-14268"/>
            <a:ext cx="3711900" cy="523521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1475" name="Shape 14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6" name="Google Shape;1476;p150"/>
          <p:cNvSpPr/>
          <p:nvPr/>
        </p:nvSpPr>
        <p:spPr>
          <a:xfrm>
            <a:off x="2712375" y="-30463"/>
            <a:ext cx="3711900" cy="5245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77" name="Google Shape;1477;p150"/>
          <p:cNvSpPr txBox="1"/>
          <p:nvPr/>
        </p:nvSpPr>
        <p:spPr>
          <a:xfrm>
            <a:off x="366156" y="819390"/>
            <a:ext cx="1487400" cy="9267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6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16 dicas impressas</a:t>
            </a:r>
            <a:endParaRPr b="0" i="0" sz="16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ENTREGUES 2X NA SEMANA POR 8 SEMANAS</a:t>
            </a:r>
            <a:endParaRPr b="0" i="0" sz="23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1" i="0" sz="6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0" i="0" sz="7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sp>
        <p:nvSpPr>
          <p:cNvPr id="1478" name="Google Shape;1478;p150"/>
          <p:cNvSpPr txBox="1"/>
          <p:nvPr/>
        </p:nvSpPr>
        <p:spPr>
          <a:xfrm>
            <a:off x="366125" y="360000"/>
            <a:ext cx="2448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IMPRESSO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479" name="Google Shape;1479;p15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712375" y="-14268"/>
            <a:ext cx="3711900" cy="523521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292" name="Shape 2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3" name="Google Shape;293;p5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110400" y="293800"/>
            <a:ext cx="3631974" cy="2583877"/>
          </a:xfrm>
          <a:prstGeom prst="rect">
            <a:avLst/>
          </a:prstGeom>
          <a:noFill/>
          <a:ln>
            <a:noFill/>
          </a:ln>
        </p:spPr>
      </p:pic>
      <p:sp>
        <p:nvSpPr>
          <p:cNvPr id="294" name="Google Shape;294;p52"/>
          <p:cNvSpPr/>
          <p:nvPr/>
        </p:nvSpPr>
        <p:spPr>
          <a:xfrm>
            <a:off x="380700" y="2373738"/>
            <a:ext cx="2310600" cy="1709100"/>
          </a:xfrm>
          <a:prstGeom prst="rect">
            <a:avLst/>
          </a:prstGeom>
          <a:noFill/>
          <a:ln cap="flat" cmpd="sng" w="9525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5" name="Google Shape;295;p52"/>
          <p:cNvSpPr/>
          <p:nvPr/>
        </p:nvSpPr>
        <p:spPr>
          <a:xfrm>
            <a:off x="2988850" y="2373738"/>
            <a:ext cx="2310600" cy="1709100"/>
          </a:xfrm>
          <a:prstGeom prst="rect">
            <a:avLst/>
          </a:prstGeom>
          <a:noFill/>
          <a:ln cap="flat" cmpd="sng" w="9525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U95-Logo-horizontal_PRETO-02.png" id="296" name="Google Shape;296;p52"/>
          <p:cNvPicPr preferRelativeResize="0"/>
          <p:nvPr/>
        </p:nvPicPr>
        <p:blipFill rotWithShape="1">
          <a:blip r:embed="rId4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297" name="Google Shape;297;p52"/>
          <p:cNvPicPr preferRelativeResize="0"/>
          <p:nvPr/>
        </p:nvPicPr>
        <p:blipFill rotWithShape="1">
          <a:blip r:embed="rId5">
            <a:alphaModFix amt="50000"/>
          </a:blip>
          <a:srcRect b="2579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298" name="Google Shape;298;p52"/>
          <p:cNvSpPr txBox="1"/>
          <p:nvPr/>
        </p:nvSpPr>
        <p:spPr>
          <a:xfrm>
            <a:off x="381087" y="2513248"/>
            <a:ext cx="2310600" cy="1354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</a:pPr>
            <a:r>
              <a:rPr b="1" i="0" lang="pt-BR" sz="19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implementação</a:t>
            </a:r>
            <a:endParaRPr b="1" i="0" sz="19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</a:pPr>
            <a:r>
              <a:rPr b="1" i="0" lang="pt-BR" sz="19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PROGRAMA</a:t>
            </a:r>
            <a:endParaRPr b="1" i="0" sz="19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</a:pPr>
            <a:r>
              <a:rPr b="1" i="0" lang="pt-BR" sz="19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e mensuração de resultados</a:t>
            </a:r>
            <a:endParaRPr b="1" i="0" sz="19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299" name="Google Shape;299;p52"/>
          <p:cNvSpPr txBox="1"/>
          <p:nvPr/>
        </p:nvSpPr>
        <p:spPr>
          <a:xfrm>
            <a:off x="2982334" y="2292001"/>
            <a:ext cx="2348100" cy="1647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</a:pPr>
            <a:r>
              <a:rPr b="1" i="0" lang="pt-BR" sz="19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institucionalização do CICLO do programa //</a:t>
            </a:r>
            <a:endParaRPr b="1" i="0" sz="19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</a:pPr>
            <a:r>
              <a:rPr b="1" i="0" lang="pt-BR" sz="19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entrada na rotina das crianças</a:t>
            </a:r>
            <a:endParaRPr b="1" i="0" sz="19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300" name="Google Shape;300;p52"/>
          <p:cNvSpPr txBox="1"/>
          <p:nvPr/>
        </p:nvSpPr>
        <p:spPr>
          <a:xfrm>
            <a:off x="1818444" y="1424307"/>
            <a:ext cx="21555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1373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1" i="0" lang="pt-BR" sz="24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escala</a:t>
            </a:r>
            <a:endParaRPr b="1" i="0" sz="24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cxnSp>
        <p:nvCxnSpPr>
          <p:cNvPr id="301" name="Google Shape;301;p52"/>
          <p:cNvCxnSpPr/>
          <p:nvPr/>
        </p:nvCxnSpPr>
        <p:spPr>
          <a:xfrm>
            <a:off x="342767" y="2059889"/>
            <a:ext cx="4974000" cy="0"/>
          </a:xfrm>
          <a:prstGeom prst="straightConnector1">
            <a:avLst/>
          </a:prstGeom>
          <a:noFill/>
          <a:ln cap="flat" cmpd="sng" w="19050">
            <a:solidFill>
              <a:srgbClr val="FFFFFF"/>
            </a:solidFill>
            <a:prstDash val="dot"/>
            <a:round/>
            <a:headEnd len="sm" w="sm" type="none"/>
            <a:tailEnd len="sm" w="sm" type="none"/>
          </a:ln>
        </p:spPr>
      </p:cxnSp>
      <p:sp>
        <p:nvSpPr>
          <p:cNvPr id="302" name="Google Shape;302;p52"/>
          <p:cNvSpPr txBox="1"/>
          <p:nvPr/>
        </p:nvSpPr>
        <p:spPr>
          <a:xfrm>
            <a:off x="1888537" y="1152475"/>
            <a:ext cx="20154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1" i="0" lang="pt-BR" sz="20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versão 3.0</a:t>
            </a:r>
            <a:endParaRPr b="1" i="0" sz="20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descr="U95-Logo-horizontal_PRETO-02.png" id="303" name="Google Shape;303;p52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7621485" y="3298290"/>
            <a:ext cx="533484" cy="10771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304" name="Google Shape;304;p52"/>
          <p:cNvPicPr preferRelativeResize="0"/>
          <p:nvPr/>
        </p:nvPicPr>
        <p:blipFill rotWithShape="1">
          <a:blip r:embed="rId7">
            <a:alphaModFix/>
          </a:blip>
          <a:srcRect b="2579" l="0" r="0" t="2570"/>
          <a:stretch/>
        </p:blipFill>
        <p:spPr>
          <a:xfrm>
            <a:off x="8219031" y="3298290"/>
            <a:ext cx="445024" cy="107706"/>
          </a:xfrm>
          <a:prstGeom prst="rect">
            <a:avLst/>
          </a:prstGeom>
          <a:noFill/>
          <a:ln>
            <a:noFill/>
          </a:ln>
        </p:spPr>
      </p:pic>
      <p:pic>
        <p:nvPicPr>
          <p:cNvPr id="305" name="Google Shape;305;p52"/>
          <p:cNvPicPr preferRelativeResize="0"/>
          <p:nvPr/>
        </p:nvPicPr>
        <p:blipFill rotWithShape="1">
          <a:blip r:embed="rId8">
            <a:alphaModFix/>
          </a:blip>
          <a:srcRect b="17769" l="69870" r="3982" t="0"/>
          <a:stretch/>
        </p:blipFill>
        <p:spPr>
          <a:xfrm>
            <a:off x="7486478" y="2584636"/>
            <a:ext cx="1290232" cy="67809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1483" name="Shape 14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" name="Google Shape;1484;p151"/>
          <p:cNvSpPr/>
          <p:nvPr/>
        </p:nvSpPr>
        <p:spPr>
          <a:xfrm>
            <a:off x="2712375" y="-30463"/>
            <a:ext cx="3711900" cy="5245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85" name="Google Shape;1485;p151"/>
          <p:cNvSpPr txBox="1"/>
          <p:nvPr/>
        </p:nvSpPr>
        <p:spPr>
          <a:xfrm>
            <a:off x="366156" y="819390"/>
            <a:ext cx="1487400" cy="9267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6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16 dicas impressas</a:t>
            </a:r>
            <a:endParaRPr b="0" i="0" sz="16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ENTREGUES 2X NA SEMANA POR 8 SEMANAS</a:t>
            </a:r>
            <a:endParaRPr b="0" i="0" sz="23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1" i="0" sz="6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0" i="0" sz="7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sp>
        <p:nvSpPr>
          <p:cNvPr id="1486" name="Google Shape;1486;p151"/>
          <p:cNvSpPr txBox="1"/>
          <p:nvPr/>
        </p:nvSpPr>
        <p:spPr>
          <a:xfrm>
            <a:off x="366125" y="360000"/>
            <a:ext cx="2448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IMPRESSO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487" name="Google Shape;1487;p15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712375" y="0"/>
            <a:ext cx="3669387" cy="51752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91" name="Shape 14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2" name="Google Shape;1492;p152"/>
          <p:cNvSpPr/>
          <p:nvPr/>
        </p:nvSpPr>
        <p:spPr>
          <a:xfrm>
            <a:off x="14681" y="9848"/>
            <a:ext cx="9254700" cy="5165400"/>
          </a:xfrm>
          <a:prstGeom prst="rect">
            <a:avLst/>
          </a:prstGeom>
          <a:solidFill>
            <a:srgbClr val="491E87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34350" lIns="34350" spcFirstLastPara="1" rIns="34350" wrap="square" tIns="3435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93" name="Google Shape;1493;p152"/>
          <p:cNvSpPr txBox="1"/>
          <p:nvPr/>
        </p:nvSpPr>
        <p:spPr>
          <a:xfrm>
            <a:off x="314452" y="260725"/>
            <a:ext cx="2774100" cy="19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350" lIns="34350" spcFirstLastPara="1" rIns="34350" wrap="square" tIns="3435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i="0" lang="pt-BR" sz="30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Bora plantar </a:t>
            </a:r>
            <a:endParaRPr b="1" i="0" sz="30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i="0" lang="pt-BR" sz="30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o Pé de Infância?</a:t>
            </a:r>
            <a:endParaRPr b="1" i="0" sz="30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91E87"/>
              </a:buClr>
              <a:buSzPts val="3000"/>
              <a:buFont typeface="Poppins"/>
              <a:buNone/>
            </a:pPr>
            <a:r>
              <a:t/>
            </a:r>
            <a:endParaRPr b="1" i="0" sz="30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descr="U95-Logo-horizontal_PRETO-02.png" id="1494" name="Google Shape;1494;p152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507182" y="493047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1495" name="Google Shape;1495;p152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4001506" y="494190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496" name="Google Shape;1496;p152"/>
          <p:cNvPicPr preferRelativeResize="0"/>
          <p:nvPr/>
        </p:nvPicPr>
        <p:blipFill rotWithShape="1">
          <a:blip r:embed="rId5">
            <a:alphaModFix/>
          </a:blip>
          <a:srcRect b="0" l="17370" r="9738" t="0"/>
          <a:stretch/>
        </p:blipFill>
        <p:spPr>
          <a:xfrm>
            <a:off x="3391550" y="-211300"/>
            <a:ext cx="8066100" cy="6225000"/>
          </a:xfrm>
          <a:prstGeom prst="ellipse">
            <a:avLst/>
          </a:prstGeom>
          <a:noFill/>
          <a:ln>
            <a:noFill/>
          </a:ln>
        </p:spPr>
      </p:pic>
      <p:pic>
        <p:nvPicPr>
          <p:cNvPr descr="VBL_pedeinfancia personagens rgb-amarelo.png" id="1497" name="Google Shape;1497;p152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2452125" y="2591276"/>
            <a:ext cx="1342650" cy="13426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491E87"/>
        </a:solidFill>
      </p:bgPr>
    </p:bg>
    <p:spTree>
      <p:nvGrpSpPr>
        <p:cNvPr id="1501" name="Shape 15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2" name="Google Shape;1502;p153"/>
          <p:cNvSpPr txBox="1"/>
          <p:nvPr/>
        </p:nvSpPr>
        <p:spPr>
          <a:xfrm>
            <a:off x="824225" y="1186350"/>
            <a:ext cx="3609900" cy="198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900"/>
              <a:buFont typeface="Arial"/>
              <a:buNone/>
            </a:pPr>
            <a:r>
              <a:rPr b="0" i="0" lang="pt-BR" sz="3900" u="none" cap="none" strike="noStrike">
                <a:solidFill>
                  <a:srgbClr val="F668B2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site para baixar os materiais</a:t>
            </a:r>
            <a:endParaRPr b="0" i="0" sz="28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pic>
        <p:nvPicPr>
          <p:cNvPr descr="U95-Logo-horizontal_PRETO-02.png" id="1503" name="Google Shape;1503;p153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1504" name="Google Shape;1504;p153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1"/>
        </a:solidFill>
      </p:bgPr>
    </p:bg>
    <p:spTree>
      <p:nvGrpSpPr>
        <p:cNvPr id="1508" name="Shape 15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1509" name="Google Shape;1509;p154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1510" name="Google Shape;1510;p154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511" name="Google Shape;1511;p154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488726" y="76200"/>
            <a:ext cx="2166549" cy="5042207"/>
          </a:xfrm>
          <a:prstGeom prst="rect">
            <a:avLst/>
          </a:prstGeom>
          <a:noFill/>
          <a:ln>
            <a:noFill/>
          </a:ln>
        </p:spPr>
      </p:pic>
      <p:sp>
        <p:nvSpPr>
          <p:cNvPr id="1512" name="Google Shape;1512;p154"/>
          <p:cNvSpPr txBox="1"/>
          <p:nvPr/>
        </p:nvSpPr>
        <p:spPr>
          <a:xfrm>
            <a:off x="435900" y="1953875"/>
            <a:ext cx="26391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pt-BR" sz="1400" u="none" cap="none" strike="noStrike">
                <a:solidFill>
                  <a:srgbClr val="F668B2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www.pedeinfancia123.com.br</a:t>
            </a:r>
            <a:endParaRPr b="0" i="0" sz="3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sp>
        <p:nvSpPr>
          <p:cNvPr id="1513" name="Google Shape;1513;p154"/>
          <p:cNvSpPr txBox="1"/>
          <p:nvPr/>
        </p:nvSpPr>
        <p:spPr>
          <a:xfrm>
            <a:off x="435900" y="2389100"/>
            <a:ext cx="2496000" cy="74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No site é possível fazer o download de todos os materiais e também do guia de implementação.</a:t>
            </a:r>
            <a:endParaRPr b="0" i="0" sz="11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17" name="Shape 15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18" name="Google Shape;1518;p15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52400" y="152400"/>
            <a:ext cx="8658578" cy="48704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1522" name="Shape 15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23" name="Google Shape;1523;p156"/>
          <p:cNvPicPr preferRelativeResize="0"/>
          <p:nvPr/>
        </p:nvPicPr>
        <p:blipFill rotWithShape="1">
          <a:blip r:embed="rId3">
            <a:alphaModFix/>
          </a:blip>
          <a:srcRect b="12541" l="0" r="0" t="2315"/>
          <a:stretch/>
        </p:blipFill>
        <p:spPr>
          <a:xfrm>
            <a:off x="325" y="0"/>
            <a:ext cx="9117126" cy="517525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1524" name="Google Shape;1524;p156"/>
          <p:cNvPicPr preferRelativeResize="0"/>
          <p:nvPr/>
        </p:nvPicPr>
        <p:blipFill rotWithShape="1">
          <a:blip r:embed="rId4">
            <a:alphaModFix amt="50000"/>
          </a:blip>
          <a:srcRect b="0" l="0" r="0" t="0"/>
          <a:stretch/>
        </p:blipFill>
        <p:spPr>
          <a:xfrm>
            <a:off x="4507182" y="493047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1525" name="Google Shape;1525;p156"/>
          <p:cNvPicPr preferRelativeResize="0"/>
          <p:nvPr/>
        </p:nvPicPr>
        <p:blipFill rotWithShape="1">
          <a:blip r:embed="rId5">
            <a:alphaModFix amt="50000"/>
          </a:blip>
          <a:srcRect b="2578" l="0" r="0" t="2570"/>
          <a:stretch/>
        </p:blipFill>
        <p:spPr>
          <a:xfrm>
            <a:off x="4001506" y="494190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1526" name="Google Shape;1526;p156"/>
          <p:cNvSpPr txBox="1"/>
          <p:nvPr/>
        </p:nvSpPr>
        <p:spPr>
          <a:xfrm>
            <a:off x="793750" y="2287475"/>
            <a:ext cx="3000000" cy="600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1" i="0" lang="pt-BR" sz="3000" u="none" cap="none" strike="noStrike">
                <a:solidFill>
                  <a:srgbClr val="611E83"/>
                </a:solidFill>
                <a:latin typeface="Nunito"/>
                <a:ea typeface="Nunito"/>
                <a:cs typeface="Nunito"/>
                <a:sym typeface="Nunito"/>
              </a:rPr>
              <a:t>obrigada!</a:t>
            </a:r>
            <a:endParaRPr b="1" i="0" sz="3000" u="none" cap="none" strike="noStrike">
              <a:solidFill>
                <a:srgbClr val="611E83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1527" name="Google Shape;1527;p156"/>
          <p:cNvPicPr preferRelativeResize="0"/>
          <p:nvPr/>
        </p:nvPicPr>
        <p:blipFill rotWithShape="1">
          <a:blip r:embed="rId6">
            <a:alphaModFix/>
          </a:blip>
          <a:srcRect b="13363" l="10728" r="10728" t="13364"/>
          <a:stretch/>
        </p:blipFill>
        <p:spPr>
          <a:xfrm rot="-16">
            <a:off x="2324606" y="1660712"/>
            <a:ext cx="743851" cy="69419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9" name="Shape 3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0" name="Google Shape;310;p53" title="PROGRAMA PE DE INFANCIA VIDEO EXPLICATIVO - FULLHD ALTA.mp4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5875"/>
            <a:ext cx="9144000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311" name="Google Shape;311;p53"/>
          <p:cNvPicPr preferRelativeResize="0"/>
          <p:nvPr/>
        </p:nvPicPr>
        <p:blipFill rotWithShape="1">
          <a:blip r:embed="rId5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312" name="Google Shape;312;p53"/>
          <p:cNvPicPr preferRelativeResize="0"/>
          <p:nvPr/>
        </p:nvPicPr>
        <p:blipFill rotWithShape="1">
          <a:blip r:embed="rId6">
            <a:alphaModFix amt="50000"/>
          </a:blip>
          <a:srcRect b="2579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491E87"/>
        </a:solidFill>
      </p:bgPr>
    </p:bg>
    <p:spTree>
      <p:nvGrpSpPr>
        <p:cNvPr id="316" name="Shape 3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" name="Google Shape;317;p54"/>
          <p:cNvSpPr txBox="1"/>
          <p:nvPr/>
        </p:nvSpPr>
        <p:spPr>
          <a:xfrm>
            <a:off x="2087100" y="1052900"/>
            <a:ext cx="5165700" cy="326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0"/>
              <a:buFont typeface="Arial"/>
              <a:buNone/>
            </a:pPr>
            <a:r>
              <a:rPr b="0" i="0" lang="pt-BR" sz="50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um gostinho dos nossos parceiros especialistas </a:t>
            </a:r>
            <a:r>
              <a:rPr b="0" i="0" lang="pt-BR" sz="5000" u="none" cap="none" strike="noStrike">
                <a:solidFill>
                  <a:srgbClr val="F668B2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inspiradores</a:t>
            </a:r>
            <a:endParaRPr b="0" i="0" sz="5000" u="none" cap="none" strike="noStrike">
              <a:solidFill>
                <a:srgbClr val="F668B2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pic>
        <p:nvPicPr>
          <p:cNvPr descr="U95-Logo-horizontal_PRETO-02.png" id="318" name="Google Shape;318;p54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319" name="Google Shape;319;p54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323" name="Shape 3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4" name="Google Shape;324;p55"/>
          <p:cNvPicPr preferRelativeResize="0"/>
          <p:nvPr/>
        </p:nvPicPr>
        <p:blipFill rotWithShape="1">
          <a:blip r:embed="rId3">
            <a:alphaModFix/>
          </a:blip>
          <a:srcRect b="12870" l="4483" r="23210" t="13788"/>
          <a:stretch/>
        </p:blipFill>
        <p:spPr>
          <a:xfrm>
            <a:off x="-130300" y="-30100"/>
            <a:ext cx="4702300" cy="5240975"/>
          </a:xfrm>
          <a:prstGeom prst="rect">
            <a:avLst/>
          </a:prstGeom>
          <a:noFill/>
          <a:ln>
            <a:noFill/>
          </a:ln>
        </p:spPr>
      </p:pic>
      <p:sp>
        <p:nvSpPr>
          <p:cNvPr id="325" name="Google Shape;325;p55"/>
          <p:cNvSpPr txBox="1"/>
          <p:nvPr/>
        </p:nvSpPr>
        <p:spPr>
          <a:xfrm>
            <a:off x="5157699" y="1016350"/>
            <a:ext cx="3191400" cy="1117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None/>
            </a:pPr>
            <a:r>
              <a:rPr b="0" i="0" lang="pt-BR" sz="30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André Gravatá</a:t>
            </a:r>
            <a:endParaRPr b="0" i="0" sz="30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None/>
            </a:pPr>
            <a:r>
              <a:rPr b="0" i="0" lang="pt-BR" sz="16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convidado especialista - Cantar, Brincar e Contar Histórias</a:t>
            </a:r>
            <a:endParaRPr b="0" i="0" sz="16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pic>
        <p:nvPicPr>
          <p:cNvPr descr="logos-ALMA--RGB-preto.png" id="326" name="Google Shape;326;p55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4001506" y="494190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327" name="Google Shape;327;p55"/>
          <p:cNvPicPr preferRelativeResize="0"/>
          <p:nvPr/>
        </p:nvPicPr>
        <p:blipFill rotWithShape="1">
          <a:blip r:embed="rId5">
            <a:alphaModFix amt="50000"/>
          </a:blip>
          <a:srcRect b="0" l="0" r="0" t="0"/>
          <a:stretch/>
        </p:blipFill>
        <p:spPr>
          <a:xfrm>
            <a:off x="4507182" y="493047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328" name="Google Shape;328;p55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4001506" y="494190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329" name="Google Shape;329;p55"/>
          <p:cNvSpPr txBox="1"/>
          <p:nvPr/>
        </p:nvSpPr>
        <p:spPr>
          <a:xfrm>
            <a:off x="5211739" y="1989875"/>
            <a:ext cx="3191400" cy="249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FFFFF"/>
                </a:solidFill>
                <a:highlight>
                  <a:srgbClr val="611E83"/>
                </a:highlight>
                <a:latin typeface="Nunito SemiBold"/>
                <a:ea typeface="Nunito SemiBold"/>
                <a:cs typeface="Nunito SemiBold"/>
                <a:sym typeface="Nunito SemiBold"/>
              </a:rPr>
              <a:t>Escritor e educador. </a:t>
            </a:r>
            <a:r>
              <a:rPr b="0" i="0" lang="pt-BR" sz="11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Coautor do </a:t>
            </a:r>
            <a:r>
              <a:rPr b="0" i="1" lang="pt-BR" sz="11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Volta ao Mundo em 13 Escolas</a:t>
            </a:r>
            <a:r>
              <a:rPr b="0" i="0" lang="pt-BR" sz="11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, um livro-reportagem sobre propostas de educação inovadoras nos cinco continentes, e </a:t>
            </a:r>
            <a:r>
              <a:rPr b="0" i="1" lang="pt-BR" sz="11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Mistérios da Educação</a:t>
            </a:r>
            <a:r>
              <a:rPr b="0" i="0" lang="pt-BR" sz="11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, uma coletânea de poemas e contos. É um dos criadores da </a:t>
            </a:r>
            <a:r>
              <a:rPr b="0" i="1" lang="pt-BR" sz="11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Virada Educação</a:t>
            </a:r>
            <a:r>
              <a:rPr b="0" i="0" lang="pt-BR" sz="11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 e membro do </a:t>
            </a:r>
            <a:r>
              <a:rPr b="0" i="1" lang="pt-BR" sz="11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Criativos da Escola</a:t>
            </a:r>
            <a:r>
              <a:rPr b="0" i="0" lang="pt-BR" sz="11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, projeto do Instituto Alana. É apaixonado por poesia e autor do livro de contos </a:t>
            </a:r>
            <a:r>
              <a:rPr b="0" i="1" lang="pt-BR" sz="11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Sublime</a:t>
            </a:r>
            <a:r>
              <a:rPr b="0" i="0" lang="pt-BR" sz="11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. Recebeu o prêmio Educador Inventor da Associação Cidade Escola Aprendiz e é colunista do UOL Educação.</a:t>
            </a:r>
            <a:endParaRPr b="0" i="0" sz="11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333" name="Shape 3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4" name="Google Shape;334;p56" title="André Gravatá_REDUX.mp4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-5"/>
            <a:ext cx="9144001" cy="467591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335" name="Google Shape;335;p56"/>
          <p:cNvPicPr preferRelativeResize="0"/>
          <p:nvPr/>
        </p:nvPicPr>
        <p:blipFill rotWithShape="1">
          <a:blip r:embed="rId5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336" name="Google Shape;336;p56"/>
          <p:cNvPicPr preferRelativeResize="0"/>
          <p:nvPr/>
        </p:nvPicPr>
        <p:blipFill rotWithShape="1">
          <a:blip r:embed="rId6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340" name="Shape 3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341" name="Google Shape;341;p57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342" name="Google Shape;342;p57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43" name="Google Shape;343;p57" title="André Gravatá REDUX 2.mp4">
            <a:hlinkClick r:id="rId5"/>
          </p:cNvPr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0" y="-5"/>
            <a:ext cx="9144001" cy="467591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347" name="Shape 3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logos-ALMA--RGB-preto.png" id="348" name="Google Shape;348;p58"/>
          <p:cNvPicPr preferRelativeResize="0"/>
          <p:nvPr/>
        </p:nvPicPr>
        <p:blipFill rotWithShape="1">
          <a:blip r:embed="rId3">
            <a:alphaModFix amt="50000"/>
          </a:blip>
          <a:srcRect b="2578" l="0" r="0" t="2570"/>
          <a:stretch/>
        </p:blipFill>
        <p:spPr>
          <a:xfrm>
            <a:off x="4001506" y="494190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349" name="Google Shape;349;p58"/>
          <p:cNvPicPr preferRelativeResize="0"/>
          <p:nvPr/>
        </p:nvPicPr>
        <p:blipFill rotWithShape="1">
          <a:blip r:embed="rId4">
            <a:alphaModFix amt="50000"/>
          </a:blip>
          <a:srcRect b="0" l="0" r="0" t="0"/>
          <a:stretch/>
        </p:blipFill>
        <p:spPr>
          <a:xfrm>
            <a:off x="4507182" y="493047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350" name="Google Shape;350;p58"/>
          <p:cNvPicPr preferRelativeResize="0"/>
          <p:nvPr/>
        </p:nvPicPr>
        <p:blipFill rotWithShape="1">
          <a:blip r:embed="rId3">
            <a:alphaModFix amt="50000"/>
          </a:blip>
          <a:srcRect b="2578" l="0" r="0" t="2570"/>
          <a:stretch/>
        </p:blipFill>
        <p:spPr>
          <a:xfrm>
            <a:off x="4001506" y="494190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351" name="Google Shape;351;p58"/>
          <p:cNvSpPr txBox="1"/>
          <p:nvPr/>
        </p:nvSpPr>
        <p:spPr>
          <a:xfrm>
            <a:off x="5211739" y="1058138"/>
            <a:ext cx="3191400" cy="3261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30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Elisama Santos</a:t>
            </a:r>
            <a:endParaRPr b="0" i="0" sz="30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6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convidada especialista - Cria na Paz</a:t>
            </a:r>
            <a:endParaRPr b="0" i="0" sz="16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16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FFFFF"/>
                </a:solidFill>
                <a:highlight>
                  <a:srgbClr val="611E83"/>
                </a:highlight>
                <a:latin typeface="Nunito SemiBold"/>
                <a:ea typeface="Nunito SemiBold"/>
                <a:cs typeface="Nunito SemiBold"/>
                <a:sym typeface="Nunito SemiBold"/>
              </a:rPr>
              <a:t>Escritora, psicanalista, educadora parental e consultora em Educação Não Violenta. </a:t>
            </a:r>
            <a:r>
              <a:rPr b="0" i="0" lang="pt-BR" sz="11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"Quero te auxiliar na busca por um relacionamento de maior conexão e assertividade com as crianças e adolescentes ao seu redor.</a:t>
            </a:r>
            <a:endParaRPr b="0" i="0" sz="11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Acredito que educar é um processo de autoconhecimento, despertar da consciência e cura. Como mãe de Miguel e Helena, enxergo nos filhos um convite constante a dias mais plenos e harmoniosos e com eles aprender a aceitar e amar a vida como ela é".</a:t>
            </a:r>
            <a:endParaRPr b="0" i="0" sz="11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pic>
        <p:nvPicPr>
          <p:cNvPr id="352" name="Google Shape;352;p58"/>
          <p:cNvPicPr preferRelativeResize="0"/>
          <p:nvPr/>
        </p:nvPicPr>
        <p:blipFill rotWithShape="1">
          <a:blip r:embed="rId5">
            <a:alphaModFix/>
          </a:blip>
          <a:srcRect b="0" l="7357" r="1476" t="0"/>
          <a:stretch/>
        </p:blipFill>
        <p:spPr>
          <a:xfrm>
            <a:off x="-130300" y="-30100"/>
            <a:ext cx="4702299" cy="524097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353" name="Google Shape;353;p58"/>
          <p:cNvPicPr preferRelativeResize="0"/>
          <p:nvPr/>
        </p:nvPicPr>
        <p:blipFill rotWithShape="1">
          <a:blip r:embed="rId6">
            <a:alphaModFix amt="50000"/>
          </a:blip>
          <a:srcRect b="0" l="0" r="0" t="0"/>
          <a:stretch/>
        </p:blipFill>
        <p:spPr>
          <a:xfrm>
            <a:off x="4507182" y="493047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354" name="Google Shape;354;p58"/>
          <p:cNvPicPr preferRelativeResize="0"/>
          <p:nvPr/>
        </p:nvPicPr>
        <p:blipFill rotWithShape="1">
          <a:blip r:embed="rId7">
            <a:alphaModFix amt="50000"/>
          </a:blip>
          <a:srcRect b="2578" l="0" r="0" t="2570"/>
          <a:stretch/>
        </p:blipFill>
        <p:spPr>
          <a:xfrm>
            <a:off x="4001506" y="4941908"/>
            <a:ext cx="440182" cy="10654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358" name="Shape 3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359" name="Google Shape;359;p59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360" name="Google Shape;360;p59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61" name="Google Shape;361;p59" title="Elisama REDUX 2.mp4">
            <a:hlinkClick r:id="rId5"/>
          </p:cNvPr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771575" y="0"/>
            <a:ext cx="7600838" cy="47505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1"/>
        </a:solidFill>
      </p:bgPr>
    </p:bg>
    <p:spTree>
      <p:nvGrpSpPr>
        <p:cNvPr id="365" name="Shape 3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6" name="Google Shape;366;p60"/>
          <p:cNvPicPr preferRelativeResize="0"/>
          <p:nvPr/>
        </p:nvPicPr>
        <p:blipFill rotWithShape="1">
          <a:blip r:embed="rId3">
            <a:alphaModFix/>
          </a:blip>
          <a:srcRect b="0" l="24623" r="19628" t="5356"/>
          <a:stretch/>
        </p:blipFill>
        <p:spPr>
          <a:xfrm>
            <a:off x="0" y="0"/>
            <a:ext cx="4572000" cy="5175250"/>
          </a:xfrm>
          <a:prstGeom prst="rect">
            <a:avLst/>
          </a:prstGeom>
          <a:noFill/>
          <a:ln>
            <a:noFill/>
          </a:ln>
        </p:spPr>
      </p:pic>
      <p:sp>
        <p:nvSpPr>
          <p:cNvPr id="367" name="Google Shape;367;p60"/>
          <p:cNvSpPr txBox="1"/>
          <p:nvPr/>
        </p:nvSpPr>
        <p:spPr>
          <a:xfrm>
            <a:off x="5120550" y="453425"/>
            <a:ext cx="3422100" cy="3630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None/>
            </a:pPr>
            <a:r>
              <a:rPr b="1" i="0" lang="pt-BR" sz="30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Daniel Becker</a:t>
            </a:r>
            <a:endParaRPr b="1" i="0" sz="30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None/>
            </a:pPr>
            <a:r>
              <a:rPr b="1" i="0" lang="pt-BR" sz="16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convidado especialista - BrincAR Livre </a:t>
            </a:r>
            <a:endParaRPr b="1" i="0" sz="30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10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Foi o primeiro médico brasileiro a trabalhar com os Médicos sem Fronteiras (1988) e um dos criadores da Estratégia Saúde da Família, o maior programa do SUS. Atuou por 20 anos em comunidades populares com o CEDAPS, ONG que fundou e dirigiu.</a:t>
            </a:r>
            <a:endParaRPr b="0" i="0" sz="11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É docente da UFRJ, colaborador do UNICEF e da OMS, consultor de fundações e empresas e referência da mídia para temas saúde na infância e criação de filhos. </a:t>
            </a:r>
            <a:endParaRPr b="0" i="0" sz="11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highlight>
                  <a:srgbClr val="611E83"/>
                </a:highlight>
                <a:latin typeface="Nunito"/>
                <a:ea typeface="Nunito"/>
                <a:cs typeface="Nunito"/>
                <a:sym typeface="Nunito"/>
              </a:rPr>
              <a:t>Pioneiro da Pediatria Integral no Brasil,</a:t>
            </a:r>
            <a:r>
              <a:rPr b="0" i="0" lang="pt-BR" sz="11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  é também membro do conselho Criança e Consumo do Instituto Alana, colunista da revista Crescer.</a:t>
            </a:r>
            <a:endParaRPr b="0" i="0" sz="10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6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p43"/>
          <p:cNvSpPr/>
          <p:nvPr/>
        </p:nvSpPr>
        <p:spPr>
          <a:xfrm>
            <a:off x="0" y="-69175"/>
            <a:ext cx="9269400" cy="5244300"/>
          </a:xfrm>
          <a:prstGeom prst="rect">
            <a:avLst/>
          </a:prstGeom>
          <a:solidFill>
            <a:srgbClr val="491E87"/>
          </a:solidFill>
          <a:ln>
            <a:noFill/>
          </a:ln>
        </p:spPr>
        <p:txBody>
          <a:bodyPr anchorCtr="0" anchor="ctr" bIns="34350" lIns="34350" spcFirstLastPara="1" rIns="34350" wrap="square" tIns="3435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MISSÃO 15.jpeg" id="188" name="Google Shape;188;p43"/>
          <p:cNvPicPr preferRelativeResize="0"/>
          <p:nvPr/>
        </p:nvPicPr>
        <p:blipFill rotWithShape="1">
          <a:blip r:embed="rId3">
            <a:alphaModFix/>
          </a:blip>
          <a:srcRect b="0" l="1960" r="21139" t="685"/>
          <a:stretch/>
        </p:blipFill>
        <p:spPr>
          <a:xfrm>
            <a:off x="4929478" y="-75614"/>
            <a:ext cx="4339832" cy="5244426"/>
          </a:xfrm>
          <a:custGeom>
            <a:rect b="b" l="l" r="r" t="t"/>
            <a:pathLst>
              <a:path extrusionOk="0" h="21600" w="21479">
                <a:moveTo>
                  <a:pt x="21449" y="0"/>
                </a:moveTo>
                <a:lnTo>
                  <a:pt x="7954" y="224"/>
                </a:lnTo>
                <a:cubicBezTo>
                  <a:pt x="5144" y="1922"/>
                  <a:pt x="2931" y="4166"/>
                  <a:pt x="1526" y="6741"/>
                </a:cubicBezTo>
                <a:cubicBezTo>
                  <a:pt x="456" y="8701"/>
                  <a:pt x="-121" y="10785"/>
                  <a:pt x="21" y="12862"/>
                </a:cubicBezTo>
                <a:cubicBezTo>
                  <a:pt x="202" y="15518"/>
                  <a:pt x="1542" y="18075"/>
                  <a:pt x="3828" y="20117"/>
                </a:cubicBezTo>
                <a:cubicBezTo>
                  <a:pt x="4434" y="20658"/>
                  <a:pt x="5101" y="21152"/>
                  <a:pt x="5816" y="21600"/>
                </a:cubicBezTo>
                <a:lnTo>
                  <a:pt x="21479" y="21600"/>
                </a:lnTo>
                <a:lnTo>
                  <a:pt x="21449" y="0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189" name="Google Shape;189;p43"/>
          <p:cNvSpPr txBox="1"/>
          <p:nvPr/>
        </p:nvSpPr>
        <p:spPr>
          <a:xfrm>
            <a:off x="754575" y="1688700"/>
            <a:ext cx="3498600" cy="1547100"/>
          </a:xfrm>
          <a:prstGeom prst="rect">
            <a:avLst/>
          </a:prstGeom>
          <a:noFill/>
          <a:ln>
            <a:noFill/>
          </a:ln>
        </p:spPr>
        <p:txBody>
          <a:bodyPr anchorCtr="0" anchor="t" bIns="34350" lIns="34350" spcFirstLastPara="1" rIns="34350" wrap="square" tIns="3435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91E87"/>
              </a:buClr>
              <a:buSzPts val="3000"/>
              <a:buFont typeface="Poppins"/>
              <a:buNone/>
            </a:pPr>
            <a:r>
              <a:rPr b="1" i="0" lang="pt-BR" sz="48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Bem vindas</a:t>
            </a:r>
            <a:endParaRPr b="1" i="0" sz="48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91E87"/>
              </a:buClr>
              <a:buSzPts val="3000"/>
              <a:buFont typeface="Poppins"/>
              <a:buNone/>
            </a:pPr>
            <a:r>
              <a:rPr b="1" i="0" lang="pt-BR" sz="48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Bem vindos</a:t>
            </a:r>
            <a:endParaRPr b="1" i="0" sz="48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descr="U95-Logo-horizontal_PRETO-02.png" id="190" name="Google Shape;190;p43"/>
          <p:cNvPicPr preferRelativeResize="0"/>
          <p:nvPr/>
        </p:nvPicPr>
        <p:blipFill rotWithShape="1">
          <a:blip r:embed="rId4">
            <a:alphaModFix amt="50000"/>
          </a:blip>
          <a:srcRect b="0" l="0" r="0" t="0"/>
          <a:stretch/>
        </p:blipFill>
        <p:spPr>
          <a:xfrm>
            <a:off x="4507182" y="493047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191" name="Google Shape;191;p43"/>
          <p:cNvPicPr preferRelativeResize="0"/>
          <p:nvPr/>
        </p:nvPicPr>
        <p:blipFill rotWithShape="1">
          <a:blip r:embed="rId5">
            <a:alphaModFix amt="50000"/>
          </a:blip>
          <a:srcRect b="2578" l="0" r="0" t="2570"/>
          <a:stretch/>
        </p:blipFill>
        <p:spPr>
          <a:xfrm>
            <a:off x="4001506" y="494190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VBL_pedeinfancia personagens rgb-amarelo.png" id="192" name="Google Shape;192;p43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4001500" y="960449"/>
            <a:ext cx="2361724" cy="236170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371" name="Shape 3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2" name="Google Shape;372;p61" title="Dr Daniel Becker REDUX.mp4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20087" y="0"/>
            <a:ext cx="7703831" cy="481490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373" name="Google Shape;373;p61"/>
          <p:cNvPicPr preferRelativeResize="0"/>
          <p:nvPr/>
        </p:nvPicPr>
        <p:blipFill rotWithShape="1">
          <a:blip r:embed="rId5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374" name="Google Shape;374;p61"/>
          <p:cNvPicPr preferRelativeResize="0"/>
          <p:nvPr/>
        </p:nvPicPr>
        <p:blipFill rotWithShape="1">
          <a:blip r:embed="rId6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1"/>
        </a:solidFill>
      </p:bgPr>
    </p:bg>
    <p:spTree>
      <p:nvGrpSpPr>
        <p:cNvPr id="378" name="Shape 3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9" name="Google Shape;379;p62"/>
          <p:cNvSpPr txBox="1"/>
          <p:nvPr/>
        </p:nvSpPr>
        <p:spPr>
          <a:xfrm>
            <a:off x="5120550" y="453425"/>
            <a:ext cx="3422100" cy="4983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None/>
            </a:pPr>
            <a:r>
              <a:rPr b="1" i="0" lang="pt-BR" sz="30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Lucila Almeida</a:t>
            </a:r>
            <a:endParaRPr b="1" i="0" sz="30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None/>
            </a:pPr>
            <a:r>
              <a:rPr b="1" i="0" lang="pt-BR" sz="16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convidado especialista</a:t>
            </a:r>
            <a:endParaRPr b="1" i="0" sz="16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None/>
            </a:pPr>
            <a:r>
              <a:rPr b="1" i="0" lang="pt-BR" sz="16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BrincAR Livre </a:t>
            </a:r>
            <a:endParaRPr b="1" i="0" sz="30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10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P</a:t>
            </a:r>
            <a:r>
              <a:rPr b="0" i="0" lang="pt-BR" sz="8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edagoga com pós graduação em "Educação de Crianças de 0 à 3 anos" pelo Instituto Singularidades - SP</a:t>
            </a:r>
            <a:endParaRPr b="0" i="0" sz="8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8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8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Iniciou sua carreira como coordenadora pedagógica de CEI - Centro de Educação Infantil, foi professora de alfabetização de Jovens e Adultos e professora de Orientação de Prática Educativa do Programa ADI - magistério (Fundação Vanzolini e PMSP).</a:t>
            </a:r>
            <a:endParaRPr b="0" i="0" sz="8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8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8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Atuou como professora de Educação Infantil e Orientadora Pedagógica na rede particular por 16 anos.</a:t>
            </a:r>
            <a:endParaRPr b="0" i="0" sz="8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8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8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É autora do livro "Interações: Crianças, brincadeiras brasileiras e escola"- Editora Blucher e co-autora do livro "Parlendas para Brincar", "Adivinhas para Brincar"Editora do Brasil.</a:t>
            </a:r>
            <a:endParaRPr b="0" i="0" sz="8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8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8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Professora do curso de Pós Graduação "Educação Infantil: Investigações e Saberes com crianças de 0 à 3 anos pelo instituto Singularidades.</a:t>
            </a:r>
            <a:endParaRPr b="0" i="0" sz="8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8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8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Formadora de professoras da rede pública e privada desde 2002, Atuou como Coordenadora Pedagógica do Projeto Varre Vila, projeto de Educação Ambiental na empresa COM VOCÊ serviços de treinamento. Atualmente trabalha em projetos e programas de formação de professores pelo Instituto Avisala e coordena o grupo de acompanhamento de práticas Tecidos e Aprendizagens.</a:t>
            </a:r>
            <a:endParaRPr b="0" i="0" sz="8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8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8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380" name="Google Shape;380;p62"/>
          <p:cNvPicPr preferRelativeResize="0"/>
          <p:nvPr/>
        </p:nvPicPr>
        <p:blipFill rotWithShape="1">
          <a:blip r:embed="rId3">
            <a:alphaModFix/>
          </a:blip>
          <a:srcRect b="18388" l="4441" r="7776" t="17334"/>
          <a:stretch/>
        </p:blipFill>
        <p:spPr>
          <a:xfrm>
            <a:off x="0" y="0"/>
            <a:ext cx="4572001" cy="51752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384" name="Shape 3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385" name="Google Shape;385;p63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386" name="Google Shape;386;p63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87" name="Google Shape;387;p63" title="Video Lucila Almeida.mp4">
            <a:hlinkClick r:id="rId5"/>
          </p:cNvPr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84775" y="0"/>
            <a:ext cx="8174448" cy="459812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391" name="Shape 3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2" name="Google Shape;392;p64"/>
          <p:cNvPicPr preferRelativeResize="0"/>
          <p:nvPr/>
        </p:nvPicPr>
        <p:blipFill rotWithShape="1">
          <a:blip r:embed="rId3">
            <a:alphaModFix/>
          </a:blip>
          <a:srcRect b="8254" l="0" r="0" t="935"/>
          <a:stretch/>
        </p:blipFill>
        <p:spPr>
          <a:xfrm flipH="1">
            <a:off x="3" y="0"/>
            <a:ext cx="9143997" cy="5757674"/>
          </a:xfrm>
          <a:prstGeom prst="rect">
            <a:avLst/>
          </a:prstGeom>
          <a:noFill/>
          <a:ln>
            <a:noFill/>
          </a:ln>
        </p:spPr>
      </p:pic>
      <p:pic>
        <p:nvPicPr>
          <p:cNvPr id="393" name="Google Shape;393;p64"/>
          <p:cNvPicPr preferRelativeResize="0"/>
          <p:nvPr/>
        </p:nvPicPr>
        <p:blipFill rotWithShape="1">
          <a:blip r:embed="rId4">
            <a:alphaModFix/>
          </a:blip>
          <a:srcRect b="51026" l="37103" r="31839" t="0"/>
          <a:stretch/>
        </p:blipFill>
        <p:spPr>
          <a:xfrm>
            <a:off x="4557625" y="174975"/>
            <a:ext cx="2876749" cy="322729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394" name="Google Shape;394;p64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7065164" y="3946132"/>
            <a:ext cx="672996" cy="13663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395" name="Google Shape;395;p64"/>
          <p:cNvPicPr preferRelativeResize="0"/>
          <p:nvPr/>
        </p:nvPicPr>
        <p:blipFill rotWithShape="1">
          <a:blip r:embed="rId6">
            <a:alphaModFix/>
          </a:blip>
          <a:srcRect b="2579" l="0" r="0" t="2570"/>
          <a:stretch/>
        </p:blipFill>
        <p:spPr>
          <a:xfrm>
            <a:off x="7818976" y="3946133"/>
            <a:ext cx="561403" cy="136629"/>
          </a:xfrm>
          <a:prstGeom prst="rect">
            <a:avLst/>
          </a:prstGeom>
          <a:noFill/>
          <a:ln>
            <a:noFill/>
          </a:ln>
        </p:spPr>
      </p:pic>
      <p:pic>
        <p:nvPicPr>
          <p:cNvPr id="396" name="Google Shape;396;p64"/>
          <p:cNvPicPr preferRelativeResize="0"/>
          <p:nvPr/>
        </p:nvPicPr>
        <p:blipFill rotWithShape="1">
          <a:blip r:embed="rId7">
            <a:alphaModFix/>
          </a:blip>
          <a:srcRect b="17769" l="69870" r="3982" t="0"/>
          <a:stretch/>
        </p:blipFill>
        <p:spPr>
          <a:xfrm>
            <a:off x="6894851" y="3040843"/>
            <a:ext cx="1627641" cy="86018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397" name="Google Shape;397;p64"/>
          <p:cNvPicPr preferRelativeResize="0"/>
          <p:nvPr/>
        </p:nvPicPr>
        <p:blipFill rotWithShape="1">
          <a:blip r:embed="rId8">
            <a:alphaModFix amt="50000"/>
          </a:blip>
          <a:srcRect b="0" l="0" r="0" t="0"/>
          <a:stretch/>
        </p:blipFill>
        <p:spPr>
          <a:xfrm>
            <a:off x="4507182" y="493047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398" name="Google Shape;398;p64"/>
          <p:cNvPicPr preferRelativeResize="0"/>
          <p:nvPr/>
        </p:nvPicPr>
        <p:blipFill rotWithShape="1">
          <a:blip r:embed="rId9">
            <a:alphaModFix amt="50000"/>
          </a:blip>
          <a:srcRect b="2579" l="0" r="0" t="2570"/>
          <a:stretch/>
        </p:blipFill>
        <p:spPr>
          <a:xfrm>
            <a:off x="4001506" y="494190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399" name="Google Shape;399;p64"/>
          <p:cNvSpPr txBox="1"/>
          <p:nvPr/>
        </p:nvSpPr>
        <p:spPr>
          <a:xfrm>
            <a:off x="366124" y="2150850"/>
            <a:ext cx="4206000" cy="993000"/>
          </a:xfrm>
          <a:prstGeom prst="rect">
            <a:avLst/>
          </a:prstGeom>
          <a:noFill/>
          <a:ln>
            <a:noFill/>
          </a:ln>
        </p:spPr>
        <p:txBody>
          <a:bodyPr anchorCtr="0" anchor="t" bIns="34350" lIns="34350" spcFirstLastPara="1" rIns="34350" wrap="square" tIns="34350">
            <a:spAutoFit/>
          </a:bodyPr>
          <a:lstStyle/>
          <a:p>
            <a:pPr indent="0" lvl="0" marL="0" marR="1373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30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implementação simples e sistematizada</a:t>
            </a:r>
            <a:endParaRPr b="1" i="0" sz="3000" u="none" cap="none" strike="noStrike">
              <a:solidFill>
                <a:srgbClr val="FCFE00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403" name="Shape 4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4" name="Google Shape;404;p65"/>
          <p:cNvSpPr/>
          <p:nvPr/>
        </p:nvSpPr>
        <p:spPr>
          <a:xfrm>
            <a:off x="604325" y="379850"/>
            <a:ext cx="2376000" cy="4456800"/>
          </a:xfrm>
          <a:prstGeom prst="rect">
            <a:avLst/>
          </a:prstGeom>
          <a:solidFill>
            <a:srgbClr val="FFD51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5" name="Google Shape;405;p65"/>
          <p:cNvSpPr/>
          <p:nvPr/>
        </p:nvSpPr>
        <p:spPr>
          <a:xfrm>
            <a:off x="3384000" y="359225"/>
            <a:ext cx="2376000" cy="4456800"/>
          </a:xfrm>
          <a:prstGeom prst="rect">
            <a:avLst/>
          </a:prstGeom>
          <a:solidFill>
            <a:srgbClr val="ED596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6" name="Google Shape;406;p65"/>
          <p:cNvSpPr/>
          <p:nvPr/>
        </p:nvSpPr>
        <p:spPr>
          <a:xfrm>
            <a:off x="6163675" y="379850"/>
            <a:ext cx="2376000" cy="4456800"/>
          </a:xfrm>
          <a:prstGeom prst="rect">
            <a:avLst/>
          </a:prstGeom>
          <a:solidFill>
            <a:srgbClr val="25C1F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U95-Logo-horizontal_PRETO-02.png" id="407" name="Google Shape;407;p65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408" name="Google Shape;408;p65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409" name="Google Shape;409;p65"/>
          <p:cNvSpPr txBox="1"/>
          <p:nvPr/>
        </p:nvSpPr>
        <p:spPr>
          <a:xfrm>
            <a:off x="3575075" y="567300"/>
            <a:ext cx="1994100" cy="1982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13738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700"/>
              <a:buFont typeface="Arial"/>
              <a:buNone/>
            </a:pPr>
            <a:r>
              <a:rPr b="0" i="0" lang="pt-BR" sz="27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educação não violenta</a:t>
            </a:r>
            <a:endParaRPr b="0" i="0" sz="27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3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reduzir a agressão física, xingamentos e humilhação em crianças</a:t>
            </a:r>
            <a:endParaRPr b="0" i="0" sz="13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t/>
            </a:r>
            <a:endParaRPr b="0" i="0" sz="13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grpSp>
        <p:nvGrpSpPr>
          <p:cNvPr id="410" name="Google Shape;410;p65"/>
          <p:cNvGrpSpPr/>
          <p:nvPr/>
        </p:nvGrpSpPr>
        <p:grpSpPr>
          <a:xfrm>
            <a:off x="1464576" y="4396740"/>
            <a:ext cx="1399385" cy="429980"/>
            <a:chOff x="4684963" y="4006500"/>
            <a:chExt cx="3171052" cy="977450"/>
          </a:xfrm>
        </p:grpSpPr>
        <p:pic>
          <p:nvPicPr>
            <p:cNvPr id="411" name="Google Shape;411;p65"/>
            <p:cNvPicPr preferRelativeResize="0"/>
            <p:nvPr/>
          </p:nvPicPr>
          <p:blipFill rotWithShape="1">
            <a:blip r:embed="rId5">
              <a:alphaModFix/>
            </a:blip>
            <a:srcRect b="0" l="33333" r="40520" t="0"/>
            <a:stretch/>
          </p:blipFill>
          <p:spPr>
            <a:xfrm>
              <a:off x="4684963" y="4006500"/>
              <a:ext cx="1529527" cy="9774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12" name="Google Shape;412;p65"/>
            <p:cNvPicPr preferRelativeResize="0"/>
            <p:nvPr/>
          </p:nvPicPr>
          <p:blipFill rotWithShape="1">
            <a:blip r:embed="rId5">
              <a:alphaModFix/>
            </a:blip>
            <a:srcRect b="0" l="69869" r="3983" t="0"/>
            <a:stretch/>
          </p:blipFill>
          <p:spPr>
            <a:xfrm>
              <a:off x="6326488" y="4006500"/>
              <a:ext cx="1529527" cy="977450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413" name="Google Shape;413;p65"/>
          <p:cNvGrpSpPr/>
          <p:nvPr/>
        </p:nvGrpSpPr>
        <p:grpSpPr>
          <a:xfrm>
            <a:off x="4232626" y="4396740"/>
            <a:ext cx="1399385" cy="429980"/>
            <a:chOff x="4684963" y="4006500"/>
            <a:chExt cx="3171052" cy="977450"/>
          </a:xfrm>
        </p:grpSpPr>
        <p:pic>
          <p:nvPicPr>
            <p:cNvPr id="414" name="Google Shape;414;p65"/>
            <p:cNvPicPr preferRelativeResize="0"/>
            <p:nvPr/>
          </p:nvPicPr>
          <p:blipFill rotWithShape="1">
            <a:blip r:embed="rId5">
              <a:alphaModFix/>
            </a:blip>
            <a:srcRect b="0" l="33333" r="40520" t="0"/>
            <a:stretch/>
          </p:blipFill>
          <p:spPr>
            <a:xfrm>
              <a:off x="4684963" y="4006500"/>
              <a:ext cx="1529527" cy="9774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15" name="Google Shape;415;p65"/>
            <p:cNvPicPr preferRelativeResize="0"/>
            <p:nvPr/>
          </p:nvPicPr>
          <p:blipFill rotWithShape="1">
            <a:blip r:embed="rId5">
              <a:alphaModFix/>
            </a:blip>
            <a:srcRect b="0" l="69869" r="3983" t="0"/>
            <a:stretch/>
          </p:blipFill>
          <p:spPr>
            <a:xfrm>
              <a:off x="6326488" y="4006500"/>
              <a:ext cx="1529527" cy="977450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416" name="Google Shape;416;p65"/>
          <p:cNvPicPr preferRelativeResize="0"/>
          <p:nvPr/>
        </p:nvPicPr>
        <p:blipFill rotWithShape="1">
          <a:blip r:embed="rId6">
            <a:alphaModFix/>
          </a:blip>
          <a:srcRect b="6664" l="12544" r="21569" t="20101"/>
          <a:stretch/>
        </p:blipFill>
        <p:spPr>
          <a:xfrm>
            <a:off x="3504838" y="2749823"/>
            <a:ext cx="2026474" cy="1935513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417" name="Google Shape;417;p65"/>
          <p:cNvGrpSpPr/>
          <p:nvPr/>
        </p:nvGrpSpPr>
        <p:grpSpPr>
          <a:xfrm>
            <a:off x="6222020" y="2832250"/>
            <a:ext cx="2261401" cy="1994470"/>
            <a:chOff x="6456945" y="2832250"/>
            <a:chExt cx="2261401" cy="1994470"/>
          </a:xfrm>
        </p:grpSpPr>
        <p:pic>
          <p:nvPicPr>
            <p:cNvPr id="418" name="Google Shape;418;p65"/>
            <p:cNvPicPr preferRelativeResize="0"/>
            <p:nvPr/>
          </p:nvPicPr>
          <p:blipFill rotWithShape="1">
            <a:blip r:embed="rId7">
              <a:alphaModFix/>
            </a:blip>
            <a:srcRect b="0" l="10809" r="13004" t="0"/>
            <a:stretch/>
          </p:blipFill>
          <p:spPr>
            <a:xfrm>
              <a:off x="6456945" y="2832250"/>
              <a:ext cx="2261401" cy="1906794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419" name="Google Shape;419;p65"/>
            <p:cNvGrpSpPr/>
            <p:nvPr/>
          </p:nvGrpSpPr>
          <p:grpSpPr>
            <a:xfrm>
              <a:off x="7260951" y="4396740"/>
              <a:ext cx="1399385" cy="429980"/>
              <a:chOff x="4684963" y="4006500"/>
              <a:chExt cx="3171052" cy="977450"/>
            </a:xfrm>
          </p:grpSpPr>
          <p:pic>
            <p:nvPicPr>
              <p:cNvPr id="420" name="Google Shape;420;p65"/>
              <p:cNvPicPr preferRelativeResize="0"/>
              <p:nvPr/>
            </p:nvPicPr>
            <p:blipFill rotWithShape="1">
              <a:blip r:embed="rId5">
                <a:alphaModFix/>
              </a:blip>
              <a:srcRect b="0" l="33333" r="40520" t="0"/>
              <a:stretch/>
            </p:blipFill>
            <p:spPr>
              <a:xfrm>
                <a:off x="4684963" y="4006500"/>
                <a:ext cx="1529527" cy="97745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421" name="Google Shape;421;p65"/>
              <p:cNvPicPr preferRelativeResize="0"/>
              <p:nvPr/>
            </p:nvPicPr>
            <p:blipFill rotWithShape="1">
              <a:blip r:embed="rId5">
                <a:alphaModFix/>
              </a:blip>
              <a:srcRect b="0" l="69869" r="3983" t="0"/>
              <a:stretch/>
            </p:blipFill>
            <p:spPr>
              <a:xfrm>
                <a:off x="6326488" y="4006500"/>
                <a:ext cx="1529527" cy="977450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</p:grpSp>
      <p:grpSp>
        <p:nvGrpSpPr>
          <p:cNvPr id="422" name="Google Shape;422;p65"/>
          <p:cNvGrpSpPr/>
          <p:nvPr/>
        </p:nvGrpSpPr>
        <p:grpSpPr>
          <a:xfrm>
            <a:off x="713431" y="2749811"/>
            <a:ext cx="2150519" cy="1763340"/>
            <a:chOff x="4415725" y="751250"/>
            <a:chExt cx="977686" cy="801627"/>
          </a:xfrm>
        </p:grpSpPr>
        <p:pic>
          <p:nvPicPr>
            <p:cNvPr id="423" name="Google Shape;423;p65"/>
            <p:cNvPicPr preferRelativeResize="0"/>
            <p:nvPr/>
          </p:nvPicPr>
          <p:blipFill rotWithShape="1">
            <a:blip r:embed="rId8">
              <a:alphaModFix/>
            </a:blip>
            <a:srcRect b="46295" l="9119" r="49125" t="12841"/>
            <a:stretch/>
          </p:blipFill>
          <p:spPr>
            <a:xfrm>
              <a:off x="4464775" y="751250"/>
              <a:ext cx="618102" cy="23985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24" name="Google Shape;424;p65"/>
            <p:cNvPicPr preferRelativeResize="0"/>
            <p:nvPr/>
          </p:nvPicPr>
          <p:blipFill rotWithShape="1">
            <a:blip r:embed="rId8">
              <a:alphaModFix/>
            </a:blip>
            <a:srcRect b="53381" l="52507" r="7977" t="12745"/>
            <a:stretch/>
          </p:blipFill>
          <p:spPr>
            <a:xfrm>
              <a:off x="4727825" y="958725"/>
              <a:ext cx="584924" cy="19882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25" name="Google Shape;425;p65"/>
            <p:cNvPicPr preferRelativeResize="0"/>
            <p:nvPr/>
          </p:nvPicPr>
          <p:blipFill rotWithShape="1">
            <a:blip r:embed="rId8">
              <a:alphaModFix/>
            </a:blip>
            <a:srcRect b="7306" l="1119" r="52026" t="51832"/>
            <a:stretch/>
          </p:blipFill>
          <p:spPr>
            <a:xfrm>
              <a:off x="4415725" y="1079525"/>
              <a:ext cx="693576" cy="23985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26" name="Google Shape;426;p65"/>
            <p:cNvPicPr preferRelativeResize="0"/>
            <p:nvPr/>
          </p:nvPicPr>
          <p:blipFill rotWithShape="1">
            <a:blip r:embed="rId8">
              <a:alphaModFix/>
            </a:blip>
            <a:srcRect b="6514" l="50632" r="-2934" t="47797"/>
            <a:stretch/>
          </p:blipFill>
          <p:spPr>
            <a:xfrm>
              <a:off x="4619180" y="1284704"/>
              <a:ext cx="774231" cy="268173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427" name="Google Shape;427;p65"/>
          <p:cNvSpPr txBox="1"/>
          <p:nvPr/>
        </p:nvSpPr>
        <p:spPr>
          <a:xfrm>
            <a:off x="794350" y="567300"/>
            <a:ext cx="1994100" cy="17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13738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2700" u="none" cap="none" strike="noStrike">
                <a:solidFill>
                  <a:srgbClr val="491E87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cantar,</a:t>
            </a:r>
            <a:endParaRPr b="0" i="0" sz="2700" u="none" cap="none" strike="noStrike">
              <a:solidFill>
                <a:srgbClr val="491E87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13738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2700" u="none" cap="none" strike="noStrike">
                <a:solidFill>
                  <a:srgbClr val="491E87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brincar e contar histórias</a:t>
            </a:r>
            <a:endParaRPr b="0" i="0" sz="2700" u="none" cap="none" strike="noStrike">
              <a:solidFill>
                <a:srgbClr val="491E87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0" i="0" lang="pt-BR" sz="1300" u="none" cap="none" strike="noStrike">
                <a:solidFill>
                  <a:srgbClr val="491E87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todo dia</a:t>
            </a:r>
            <a:endParaRPr b="0" i="0" sz="2700" u="none" cap="none" strike="noStrike">
              <a:solidFill>
                <a:srgbClr val="491E87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sp>
        <p:nvSpPr>
          <p:cNvPr id="428" name="Google Shape;428;p65"/>
          <p:cNvSpPr txBox="1"/>
          <p:nvPr/>
        </p:nvSpPr>
        <p:spPr>
          <a:xfrm>
            <a:off x="6356775" y="567300"/>
            <a:ext cx="1994100" cy="1680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13738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27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brincar </a:t>
            </a:r>
            <a:endParaRPr b="0" i="0" sz="27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13738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27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ao ar livre</a:t>
            </a:r>
            <a:endParaRPr b="0" i="0" sz="27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9144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2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crianças brincando ao ar livre em contato com a natureza</a:t>
            </a:r>
            <a:endParaRPr b="0" i="0" sz="12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9144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9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todo dia 1 arzinho</a:t>
            </a:r>
            <a:endParaRPr b="0" i="0" sz="9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9144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9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 x semana 1 arzão</a:t>
            </a:r>
            <a:endParaRPr b="0" i="0" sz="27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491E87"/>
        </a:solidFill>
      </p:bgPr>
    </p:bg>
    <p:spTree>
      <p:nvGrpSpPr>
        <p:cNvPr id="432" name="Shape 4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3" name="Google Shape;433;p66"/>
          <p:cNvSpPr txBox="1"/>
          <p:nvPr/>
        </p:nvSpPr>
        <p:spPr>
          <a:xfrm>
            <a:off x="2087100" y="1069100"/>
            <a:ext cx="6689700" cy="3078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700"/>
              <a:buFont typeface="Arial"/>
              <a:buNone/>
            </a:pPr>
            <a:r>
              <a:rPr b="0" i="0" lang="pt-BR" sz="47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um programa que</a:t>
            </a:r>
            <a:endParaRPr b="0" i="0" sz="47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700"/>
              <a:buFont typeface="Arial"/>
              <a:buNone/>
            </a:pPr>
            <a:r>
              <a:rPr b="0" i="0" lang="pt-BR" sz="47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roda anualmente</a:t>
            </a:r>
            <a:endParaRPr b="0" i="0" sz="47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700"/>
              <a:buFont typeface="Arial"/>
              <a:buNone/>
            </a:pPr>
            <a:r>
              <a:rPr b="0" i="0" lang="pt-BR" sz="4700" u="none" cap="none" strike="noStrike">
                <a:solidFill>
                  <a:srgbClr val="F668B2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nas creches ou</a:t>
            </a:r>
            <a:endParaRPr b="0" i="0" sz="4700" u="none" cap="none" strike="noStrike">
              <a:solidFill>
                <a:srgbClr val="F668B2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700"/>
              <a:buFont typeface="Arial"/>
              <a:buNone/>
            </a:pPr>
            <a:r>
              <a:rPr b="0" i="0" lang="pt-BR" sz="4700" u="none" cap="none" strike="noStrike">
                <a:solidFill>
                  <a:srgbClr val="F668B2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outros serviços e equipamentos públicos</a:t>
            </a:r>
            <a:endParaRPr b="0" i="0" sz="4700" u="none" cap="none" strike="noStrike">
              <a:solidFill>
                <a:srgbClr val="F668B2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pic>
        <p:nvPicPr>
          <p:cNvPr descr="U95-Logo-horizontal_PRETO-02.png" id="434" name="Google Shape;434;p66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435" name="Google Shape;435;p66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491E87"/>
        </a:solidFill>
      </p:bgPr>
    </p:bg>
    <p:spTree>
      <p:nvGrpSpPr>
        <p:cNvPr id="439" name="Shape 4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" name="Google Shape;440;p67"/>
          <p:cNvSpPr txBox="1"/>
          <p:nvPr/>
        </p:nvSpPr>
        <p:spPr>
          <a:xfrm>
            <a:off x="2087100" y="1361450"/>
            <a:ext cx="6689700" cy="249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0"/>
              <a:buFont typeface="Arial"/>
              <a:buNone/>
            </a:pPr>
            <a:r>
              <a:rPr b="0" i="0" lang="pt-BR" sz="50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cuidadores de crianças de </a:t>
            </a:r>
            <a:endParaRPr b="0" i="0" sz="50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0"/>
              <a:buFont typeface="Arial"/>
              <a:buNone/>
            </a:pPr>
            <a:r>
              <a:rPr b="0" i="0" lang="pt-BR" sz="5000" u="none" cap="none" strike="noStrike">
                <a:solidFill>
                  <a:srgbClr val="F668B2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0-3 anos</a:t>
            </a:r>
            <a:endParaRPr b="0" i="0" sz="5000" u="none" cap="none" strike="noStrike">
              <a:solidFill>
                <a:srgbClr val="F668B2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pic>
        <p:nvPicPr>
          <p:cNvPr descr="U95-Logo-horizontal_PRETO-02.png" id="441" name="Google Shape;441;p67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442" name="Google Shape;442;p67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491E87"/>
        </a:solidFill>
      </p:bgPr>
    </p:bg>
    <p:spTree>
      <p:nvGrpSpPr>
        <p:cNvPr id="446" name="Shape 4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7" name="Google Shape;447;p68"/>
          <p:cNvSpPr txBox="1"/>
          <p:nvPr/>
        </p:nvSpPr>
        <p:spPr>
          <a:xfrm>
            <a:off x="2087100" y="668750"/>
            <a:ext cx="6689700" cy="387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0"/>
              <a:buFont typeface="Arial"/>
              <a:buNone/>
            </a:pPr>
            <a:r>
              <a:rPr b="0" i="0" lang="pt-BR" sz="50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3 caixas de ferramentas,</a:t>
            </a:r>
            <a:endParaRPr b="0" i="0" sz="50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0"/>
              <a:buFont typeface="Arial"/>
              <a:buNone/>
            </a:pPr>
            <a:r>
              <a:rPr b="0" i="0" lang="pt-BR" sz="50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com a mesma estrutura de</a:t>
            </a:r>
            <a:endParaRPr b="0" i="0" sz="50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0"/>
              <a:buFont typeface="Arial"/>
              <a:buNone/>
            </a:pPr>
            <a:r>
              <a:rPr b="0" i="0" lang="pt-BR" sz="5000" u="none" cap="none" strike="noStrike">
                <a:solidFill>
                  <a:srgbClr val="F668B2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3 estratégias</a:t>
            </a:r>
            <a:endParaRPr b="0" i="0" sz="5000" u="none" cap="none" strike="noStrike">
              <a:solidFill>
                <a:srgbClr val="F668B2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0"/>
              <a:buFont typeface="Arial"/>
              <a:buNone/>
            </a:pPr>
            <a:r>
              <a:rPr b="0" i="0" lang="pt-BR" sz="5000" u="none" cap="none" strike="noStrike">
                <a:solidFill>
                  <a:srgbClr val="F668B2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em cada</a:t>
            </a:r>
            <a:endParaRPr b="0" i="0" sz="5000" u="none" cap="none" strike="noStrike">
              <a:solidFill>
                <a:srgbClr val="F668B2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pic>
        <p:nvPicPr>
          <p:cNvPr descr="U95-Logo-horizontal_PRETO-02.png" id="448" name="Google Shape;448;p68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507182" y="493047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449" name="Google Shape;449;p68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4001506" y="4941908"/>
            <a:ext cx="440182" cy="10654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491E87"/>
        </a:solidFill>
      </p:bgPr>
    </p:bg>
    <p:spTree>
      <p:nvGrpSpPr>
        <p:cNvPr id="453" name="Shape 4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4" name="Google Shape;454;p69"/>
          <p:cNvSpPr txBox="1"/>
          <p:nvPr/>
        </p:nvSpPr>
        <p:spPr>
          <a:xfrm>
            <a:off x="2087100" y="648125"/>
            <a:ext cx="6689700" cy="387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0"/>
              <a:buFont typeface="Arial"/>
              <a:buNone/>
            </a:pPr>
            <a:r>
              <a:rPr b="0" i="0" lang="pt-BR" sz="50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são 3 ciclos de</a:t>
            </a:r>
            <a:endParaRPr b="0" i="0" sz="50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50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8 semanas cada </a:t>
            </a:r>
            <a:endParaRPr b="0" i="0" sz="50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0"/>
              <a:buFont typeface="Arial"/>
              <a:buNone/>
            </a:pPr>
            <a:r>
              <a:rPr b="0" i="0" lang="pt-BR" sz="5000" u="none" cap="none" strike="noStrike">
                <a:solidFill>
                  <a:srgbClr val="F668B2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entrega de conteúdo as famílias via whatsapp e dicas impressas</a:t>
            </a:r>
            <a:endParaRPr b="0" i="0" sz="50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pic>
        <p:nvPicPr>
          <p:cNvPr descr="U95-Logo-horizontal_PRETO-02.png" id="455" name="Google Shape;455;p69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456" name="Google Shape;456;p69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460" name="Shape 4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1" name="Google Shape;461;p70"/>
          <p:cNvPicPr preferRelativeResize="0"/>
          <p:nvPr/>
        </p:nvPicPr>
        <p:blipFill rotWithShape="1">
          <a:blip r:embed="rId3">
            <a:alphaModFix/>
          </a:blip>
          <a:srcRect b="13363" l="10728" r="10728" t="13364"/>
          <a:stretch/>
        </p:blipFill>
        <p:spPr>
          <a:xfrm>
            <a:off x="85250" y="4932950"/>
            <a:ext cx="161667" cy="150851"/>
          </a:xfrm>
          <a:prstGeom prst="rect">
            <a:avLst/>
          </a:prstGeom>
          <a:noFill/>
          <a:ln>
            <a:noFill/>
          </a:ln>
        </p:spPr>
      </p:pic>
      <p:sp>
        <p:nvSpPr>
          <p:cNvPr id="462" name="Google Shape;462;p70"/>
          <p:cNvSpPr/>
          <p:nvPr/>
        </p:nvSpPr>
        <p:spPr>
          <a:xfrm>
            <a:off x="7176000" y="1933000"/>
            <a:ext cx="1236000" cy="539700"/>
          </a:xfrm>
          <a:prstGeom prst="rect">
            <a:avLst/>
          </a:prstGeom>
          <a:solidFill>
            <a:srgbClr val="491E8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pt-BR" sz="8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RODAS DE CONVERSAS COM OS CUIDADORES</a:t>
            </a:r>
            <a:endParaRPr b="0" i="0" sz="8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463" name="Google Shape;463;p70"/>
          <p:cNvSpPr/>
          <p:nvPr/>
        </p:nvSpPr>
        <p:spPr>
          <a:xfrm>
            <a:off x="7176000" y="2923600"/>
            <a:ext cx="1236000" cy="539700"/>
          </a:xfrm>
          <a:prstGeom prst="rect">
            <a:avLst/>
          </a:prstGeom>
          <a:solidFill>
            <a:srgbClr val="491E8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pt-BR" sz="8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RODAS DE CONVERSAS COM OS CUIDADORES</a:t>
            </a:r>
            <a:endParaRPr b="0" i="0" sz="8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464" name="Google Shape;464;p70"/>
          <p:cNvSpPr/>
          <p:nvPr/>
        </p:nvSpPr>
        <p:spPr>
          <a:xfrm>
            <a:off x="7176000" y="3914200"/>
            <a:ext cx="1236000" cy="539700"/>
          </a:xfrm>
          <a:prstGeom prst="rect">
            <a:avLst/>
          </a:prstGeom>
          <a:solidFill>
            <a:srgbClr val="491E8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pt-BR" sz="8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RODAS DE CONVERSAS COM OS CUIDADORES</a:t>
            </a:r>
            <a:endParaRPr b="0" i="0" sz="8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cxnSp>
        <p:nvCxnSpPr>
          <p:cNvPr id="465" name="Google Shape;465;p70"/>
          <p:cNvCxnSpPr/>
          <p:nvPr/>
        </p:nvCxnSpPr>
        <p:spPr>
          <a:xfrm>
            <a:off x="6613850" y="2282250"/>
            <a:ext cx="381000" cy="0"/>
          </a:xfrm>
          <a:prstGeom prst="straightConnector1">
            <a:avLst/>
          </a:prstGeom>
          <a:noFill/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med" w="med" type="stealth"/>
          </a:ln>
        </p:spPr>
      </p:cxnSp>
      <p:cxnSp>
        <p:nvCxnSpPr>
          <p:cNvPr id="466" name="Google Shape;466;p70"/>
          <p:cNvCxnSpPr/>
          <p:nvPr/>
        </p:nvCxnSpPr>
        <p:spPr>
          <a:xfrm>
            <a:off x="6613850" y="3196650"/>
            <a:ext cx="381000" cy="0"/>
          </a:xfrm>
          <a:prstGeom prst="straightConnector1">
            <a:avLst/>
          </a:prstGeom>
          <a:noFill/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med" w="med" type="stealth"/>
          </a:ln>
        </p:spPr>
      </p:cxnSp>
      <p:cxnSp>
        <p:nvCxnSpPr>
          <p:cNvPr id="467" name="Google Shape;467;p70"/>
          <p:cNvCxnSpPr/>
          <p:nvPr/>
        </p:nvCxnSpPr>
        <p:spPr>
          <a:xfrm>
            <a:off x="6613850" y="4187250"/>
            <a:ext cx="381000" cy="0"/>
          </a:xfrm>
          <a:prstGeom prst="straightConnector1">
            <a:avLst/>
          </a:prstGeom>
          <a:noFill/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med" w="med" type="stealth"/>
          </a:ln>
        </p:spPr>
      </p:cxnSp>
      <p:sp>
        <p:nvSpPr>
          <p:cNvPr id="468" name="Google Shape;468;p70"/>
          <p:cNvSpPr txBox="1"/>
          <p:nvPr/>
        </p:nvSpPr>
        <p:spPr>
          <a:xfrm>
            <a:off x="1509125" y="207600"/>
            <a:ext cx="61155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1" i="0" lang="pt-BR" sz="15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preparando os servidores antes e promovendo troca com as famílias durante e depois dentro de cada tema</a:t>
            </a:r>
            <a:endParaRPr b="1" i="0" sz="6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469" name="Google Shape;469;p70"/>
          <p:cNvSpPr/>
          <p:nvPr/>
        </p:nvSpPr>
        <p:spPr>
          <a:xfrm>
            <a:off x="1740775" y="1933000"/>
            <a:ext cx="273000" cy="2520900"/>
          </a:xfrm>
          <a:prstGeom prst="rect">
            <a:avLst/>
          </a:prstGeom>
          <a:solidFill>
            <a:srgbClr val="F3772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i="0" lang="pt-BR" sz="11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LINK</a:t>
            </a:r>
            <a:endParaRPr b="1" i="0" sz="11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1" i="0" sz="11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i="0" lang="pt-BR" sz="11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PESQUISA</a:t>
            </a:r>
            <a:endParaRPr b="1" i="0" sz="11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470" name="Google Shape;470;p70"/>
          <p:cNvSpPr/>
          <p:nvPr/>
        </p:nvSpPr>
        <p:spPr>
          <a:xfrm>
            <a:off x="8627575" y="1933000"/>
            <a:ext cx="273000" cy="2520900"/>
          </a:xfrm>
          <a:prstGeom prst="rect">
            <a:avLst/>
          </a:prstGeom>
          <a:solidFill>
            <a:srgbClr val="F3772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i="0" lang="pt-BR" sz="11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LINK</a:t>
            </a:r>
            <a:endParaRPr b="1" i="0" sz="11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1" i="0" sz="11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i="0" lang="pt-BR" sz="11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PESQUISA</a:t>
            </a:r>
            <a:endParaRPr b="1" i="0" sz="11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grpSp>
        <p:nvGrpSpPr>
          <p:cNvPr id="471" name="Google Shape;471;p70"/>
          <p:cNvGrpSpPr/>
          <p:nvPr/>
        </p:nvGrpSpPr>
        <p:grpSpPr>
          <a:xfrm>
            <a:off x="2256781" y="1571705"/>
            <a:ext cx="982001" cy="920998"/>
            <a:chOff x="604325" y="2608250"/>
            <a:chExt cx="2376000" cy="2228400"/>
          </a:xfrm>
        </p:grpSpPr>
        <p:sp>
          <p:nvSpPr>
            <p:cNvPr id="472" name="Google Shape;472;p70"/>
            <p:cNvSpPr/>
            <p:nvPr/>
          </p:nvSpPr>
          <p:spPr>
            <a:xfrm>
              <a:off x="604325" y="2608250"/>
              <a:ext cx="2376000" cy="2228400"/>
            </a:xfrm>
            <a:prstGeom prst="rect">
              <a:avLst/>
            </a:prstGeom>
            <a:solidFill>
              <a:srgbClr val="FFD51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473" name="Google Shape;473;p70"/>
            <p:cNvGrpSpPr/>
            <p:nvPr/>
          </p:nvGrpSpPr>
          <p:grpSpPr>
            <a:xfrm>
              <a:off x="1464576" y="4396740"/>
              <a:ext cx="1399385" cy="429980"/>
              <a:chOff x="4684963" y="4006500"/>
              <a:chExt cx="3171052" cy="977450"/>
            </a:xfrm>
          </p:grpSpPr>
          <p:pic>
            <p:nvPicPr>
              <p:cNvPr id="474" name="Google Shape;474;p70"/>
              <p:cNvPicPr preferRelativeResize="0"/>
              <p:nvPr/>
            </p:nvPicPr>
            <p:blipFill rotWithShape="1">
              <a:blip r:embed="rId4">
                <a:alphaModFix/>
              </a:blip>
              <a:srcRect b="0" l="33333" r="40520" t="0"/>
              <a:stretch/>
            </p:blipFill>
            <p:spPr>
              <a:xfrm>
                <a:off x="4684963" y="4006500"/>
                <a:ext cx="1529527" cy="97745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475" name="Google Shape;475;p70"/>
              <p:cNvPicPr preferRelativeResize="0"/>
              <p:nvPr/>
            </p:nvPicPr>
            <p:blipFill rotWithShape="1">
              <a:blip r:embed="rId4">
                <a:alphaModFix/>
              </a:blip>
              <a:srcRect b="0" l="69869" r="3983" t="0"/>
              <a:stretch/>
            </p:blipFill>
            <p:spPr>
              <a:xfrm>
                <a:off x="6326488" y="4006500"/>
                <a:ext cx="1529527" cy="977450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476" name="Google Shape;476;p70"/>
            <p:cNvGrpSpPr/>
            <p:nvPr/>
          </p:nvGrpSpPr>
          <p:grpSpPr>
            <a:xfrm>
              <a:off x="713431" y="2749811"/>
              <a:ext cx="2150519" cy="1763340"/>
              <a:chOff x="4415725" y="751250"/>
              <a:chExt cx="977686" cy="801627"/>
            </a:xfrm>
          </p:grpSpPr>
          <p:pic>
            <p:nvPicPr>
              <p:cNvPr id="477" name="Google Shape;477;p70"/>
              <p:cNvPicPr preferRelativeResize="0"/>
              <p:nvPr/>
            </p:nvPicPr>
            <p:blipFill rotWithShape="1">
              <a:blip r:embed="rId5">
                <a:alphaModFix/>
              </a:blip>
              <a:srcRect b="46295" l="9119" r="49125" t="12841"/>
              <a:stretch/>
            </p:blipFill>
            <p:spPr>
              <a:xfrm>
                <a:off x="4464775" y="751250"/>
                <a:ext cx="618102" cy="239851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478" name="Google Shape;478;p70"/>
              <p:cNvPicPr preferRelativeResize="0"/>
              <p:nvPr/>
            </p:nvPicPr>
            <p:blipFill rotWithShape="1">
              <a:blip r:embed="rId5">
                <a:alphaModFix/>
              </a:blip>
              <a:srcRect b="53381" l="52507" r="7977" t="12745"/>
              <a:stretch/>
            </p:blipFill>
            <p:spPr>
              <a:xfrm>
                <a:off x="4727825" y="958725"/>
                <a:ext cx="584924" cy="198824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479" name="Google Shape;479;p70"/>
              <p:cNvPicPr preferRelativeResize="0"/>
              <p:nvPr/>
            </p:nvPicPr>
            <p:blipFill rotWithShape="1">
              <a:blip r:embed="rId5">
                <a:alphaModFix/>
              </a:blip>
              <a:srcRect b="7306" l="1119" r="52026" t="51832"/>
              <a:stretch/>
            </p:blipFill>
            <p:spPr>
              <a:xfrm>
                <a:off x="4415725" y="1079525"/>
                <a:ext cx="693576" cy="239851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480" name="Google Shape;480;p70"/>
              <p:cNvPicPr preferRelativeResize="0"/>
              <p:nvPr/>
            </p:nvPicPr>
            <p:blipFill rotWithShape="1">
              <a:blip r:embed="rId5">
                <a:alphaModFix/>
              </a:blip>
              <a:srcRect b="6514" l="50632" r="-2934" t="47797"/>
              <a:stretch/>
            </p:blipFill>
            <p:spPr>
              <a:xfrm>
                <a:off x="4619180" y="1284704"/>
                <a:ext cx="774231" cy="268173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</p:grpSp>
      <p:grpSp>
        <p:nvGrpSpPr>
          <p:cNvPr id="481" name="Google Shape;481;p70"/>
          <p:cNvGrpSpPr/>
          <p:nvPr/>
        </p:nvGrpSpPr>
        <p:grpSpPr>
          <a:xfrm>
            <a:off x="2256538" y="2728504"/>
            <a:ext cx="982001" cy="925418"/>
            <a:chOff x="3384000" y="2602900"/>
            <a:chExt cx="2376000" cy="2239095"/>
          </a:xfrm>
        </p:grpSpPr>
        <p:sp>
          <p:nvSpPr>
            <p:cNvPr id="482" name="Google Shape;482;p70"/>
            <p:cNvSpPr/>
            <p:nvPr/>
          </p:nvSpPr>
          <p:spPr>
            <a:xfrm>
              <a:off x="3384000" y="2602900"/>
              <a:ext cx="2376000" cy="2228400"/>
            </a:xfrm>
            <a:prstGeom prst="rect">
              <a:avLst/>
            </a:prstGeom>
            <a:solidFill>
              <a:srgbClr val="ED596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483" name="Google Shape;483;p70"/>
            <p:cNvGrpSpPr/>
            <p:nvPr/>
          </p:nvGrpSpPr>
          <p:grpSpPr>
            <a:xfrm>
              <a:off x="4232626" y="4412015"/>
              <a:ext cx="1399385" cy="429980"/>
              <a:chOff x="4684963" y="4006500"/>
              <a:chExt cx="3171052" cy="977450"/>
            </a:xfrm>
          </p:grpSpPr>
          <p:pic>
            <p:nvPicPr>
              <p:cNvPr id="484" name="Google Shape;484;p70"/>
              <p:cNvPicPr preferRelativeResize="0"/>
              <p:nvPr/>
            </p:nvPicPr>
            <p:blipFill rotWithShape="1">
              <a:blip r:embed="rId4">
                <a:alphaModFix/>
              </a:blip>
              <a:srcRect b="0" l="33333" r="40520" t="0"/>
              <a:stretch/>
            </p:blipFill>
            <p:spPr>
              <a:xfrm>
                <a:off x="4684963" y="4006500"/>
                <a:ext cx="1529527" cy="97745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485" name="Google Shape;485;p70"/>
              <p:cNvPicPr preferRelativeResize="0"/>
              <p:nvPr/>
            </p:nvPicPr>
            <p:blipFill rotWithShape="1">
              <a:blip r:embed="rId4">
                <a:alphaModFix/>
              </a:blip>
              <a:srcRect b="0" l="69869" r="3983" t="0"/>
              <a:stretch/>
            </p:blipFill>
            <p:spPr>
              <a:xfrm>
                <a:off x="6326488" y="4006500"/>
                <a:ext cx="1529527" cy="977450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pic>
          <p:nvPicPr>
            <p:cNvPr id="486" name="Google Shape;486;p70"/>
            <p:cNvPicPr preferRelativeResize="0"/>
            <p:nvPr/>
          </p:nvPicPr>
          <p:blipFill rotWithShape="1">
            <a:blip r:embed="rId6">
              <a:alphaModFix/>
            </a:blip>
            <a:srcRect b="6664" l="12544" r="21569" t="20101"/>
            <a:stretch/>
          </p:blipFill>
          <p:spPr>
            <a:xfrm>
              <a:off x="3504838" y="2765098"/>
              <a:ext cx="2026474" cy="1935513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487" name="Google Shape;487;p70"/>
          <p:cNvGrpSpPr/>
          <p:nvPr/>
        </p:nvGrpSpPr>
        <p:grpSpPr>
          <a:xfrm>
            <a:off x="2256281" y="3889740"/>
            <a:ext cx="982001" cy="925461"/>
            <a:chOff x="6163675" y="2597550"/>
            <a:chExt cx="2376000" cy="2239200"/>
          </a:xfrm>
        </p:grpSpPr>
        <p:sp>
          <p:nvSpPr>
            <p:cNvPr id="488" name="Google Shape;488;p70"/>
            <p:cNvSpPr/>
            <p:nvPr/>
          </p:nvSpPr>
          <p:spPr>
            <a:xfrm>
              <a:off x="6163675" y="2597550"/>
              <a:ext cx="2376000" cy="2239200"/>
            </a:xfrm>
            <a:prstGeom prst="rect">
              <a:avLst/>
            </a:prstGeom>
            <a:solidFill>
              <a:srgbClr val="25C1F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489" name="Google Shape;489;p70"/>
            <p:cNvGrpSpPr/>
            <p:nvPr/>
          </p:nvGrpSpPr>
          <p:grpSpPr>
            <a:xfrm>
              <a:off x="6222020" y="2832250"/>
              <a:ext cx="2261401" cy="1994470"/>
              <a:chOff x="6456945" y="2832250"/>
              <a:chExt cx="2261401" cy="1994470"/>
            </a:xfrm>
          </p:grpSpPr>
          <p:pic>
            <p:nvPicPr>
              <p:cNvPr id="490" name="Google Shape;490;p70"/>
              <p:cNvPicPr preferRelativeResize="0"/>
              <p:nvPr/>
            </p:nvPicPr>
            <p:blipFill rotWithShape="1">
              <a:blip r:embed="rId7">
                <a:alphaModFix/>
              </a:blip>
              <a:srcRect b="0" l="10809" r="13004" t="0"/>
              <a:stretch/>
            </p:blipFill>
            <p:spPr>
              <a:xfrm>
                <a:off x="6456945" y="2832250"/>
                <a:ext cx="2261401" cy="1906794"/>
              </a:xfrm>
              <a:prstGeom prst="rect">
                <a:avLst/>
              </a:prstGeom>
              <a:noFill/>
              <a:ln>
                <a:noFill/>
              </a:ln>
            </p:spPr>
          </p:pic>
          <p:grpSp>
            <p:nvGrpSpPr>
              <p:cNvPr id="491" name="Google Shape;491;p70"/>
              <p:cNvGrpSpPr/>
              <p:nvPr/>
            </p:nvGrpSpPr>
            <p:grpSpPr>
              <a:xfrm>
                <a:off x="7260951" y="4396740"/>
                <a:ext cx="1399385" cy="429980"/>
                <a:chOff x="4684963" y="4006500"/>
                <a:chExt cx="3171052" cy="977450"/>
              </a:xfrm>
            </p:grpSpPr>
            <p:pic>
              <p:nvPicPr>
                <p:cNvPr id="492" name="Google Shape;492;p70"/>
                <p:cNvPicPr preferRelativeResize="0"/>
                <p:nvPr/>
              </p:nvPicPr>
              <p:blipFill rotWithShape="1">
                <a:blip r:embed="rId4">
                  <a:alphaModFix/>
                </a:blip>
                <a:srcRect b="0" l="33333" r="40520" t="0"/>
                <a:stretch/>
              </p:blipFill>
              <p:spPr>
                <a:xfrm>
                  <a:off x="4684963" y="4006500"/>
                  <a:ext cx="1529527" cy="977450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493" name="Google Shape;493;p70"/>
                <p:cNvPicPr preferRelativeResize="0"/>
                <p:nvPr/>
              </p:nvPicPr>
              <p:blipFill rotWithShape="1">
                <a:blip r:embed="rId4">
                  <a:alphaModFix/>
                </a:blip>
                <a:srcRect b="0" l="69869" r="3983" t="0"/>
                <a:stretch/>
              </p:blipFill>
              <p:spPr>
                <a:xfrm>
                  <a:off x="6326488" y="4006500"/>
                  <a:ext cx="1529527" cy="977450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</p:grpSp>
      </p:grpSp>
      <p:sp>
        <p:nvSpPr>
          <p:cNvPr id="494" name="Google Shape;494;p70"/>
          <p:cNvSpPr/>
          <p:nvPr/>
        </p:nvSpPr>
        <p:spPr>
          <a:xfrm>
            <a:off x="3428663" y="1571705"/>
            <a:ext cx="981900" cy="921000"/>
          </a:xfrm>
          <a:prstGeom prst="rect">
            <a:avLst/>
          </a:prstGeom>
          <a:solidFill>
            <a:srgbClr val="FFD51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95" name="Google Shape;495;p70"/>
          <p:cNvSpPr/>
          <p:nvPr/>
        </p:nvSpPr>
        <p:spPr>
          <a:xfrm>
            <a:off x="3418388" y="3889740"/>
            <a:ext cx="981900" cy="925500"/>
          </a:xfrm>
          <a:prstGeom prst="rect">
            <a:avLst/>
          </a:prstGeom>
          <a:solidFill>
            <a:srgbClr val="25C1F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96" name="Google Shape;496;p70"/>
          <p:cNvSpPr/>
          <p:nvPr/>
        </p:nvSpPr>
        <p:spPr>
          <a:xfrm>
            <a:off x="4610843" y="1571705"/>
            <a:ext cx="981900" cy="921000"/>
          </a:xfrm>
          <a:prstGeom prst="rect">
            <a:avLst/>
          </a:prstGeom>
          <a:solidFill>
            <a:srgbClr val="FFD51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97" name="Google Shape;497;p70"/>
          <p:cNvSpPr/>
          <p:nvPr/>
        </p:nvSpPr>
        <p:spPr>
          <a:xfrm>
            <a:off x="4600824" y="2728504"/>
            <a:ext cx="981900" cy="921000"/>
          </a:xfrm>
          <a:prstGeom prst="rect">
            <a:avLst/>
          </a:prstGeom>
          <a:solidFill>
            <a:srgbClr val="ED596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98" name="Google Shape;498;p70"/>
          <p:cNvSpPr/>
          <p:nvPr/>
        </p:nvSpPr>
        <p:spPr>
          <a:xfrm>
            <a:off x="3418645" y="2728504"/>
            <a:ext cx="981900" cy="921000"/>
          </a:xfrm>
          <a:prstGeom prst="rect">
            <a:avLst/>
          </a:prstGeom>
          <a:solidFill>
            <a:srgbClr val="ED596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99" name="Google Shape;499;p70"/>
          <p:cNvSpPr/>
          <p:nvPr/>
        </p:nvSpPr>
        <p:spPr>
          <a:xfrm>
            <a:off x="4600568" y="3889740"/>
            <a:ext cx="981900" cy="925500"/>
          </a:xfrm>
          <a:prstGeom prst="rect">
            <a:avLst/>
          </a:prstGeom>
          <a:solidFill>
            <a:srgbClr val="25C1F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00" name="Google Shape;500;p70"/>
          <p:cNvSpPr/>
          <p:nvPr/>
        </p:nvSpPr>
        <p:spPr>
          <a:xfrm>
            <a:off x="5805288" y="2728504"/>
            <a:ext cx="981900" cy="921000"/>
          </a:xfrm>
          <a:prstGeom prst="rect">
            <a:avLst/>
          </a:prstGeom>
          <a:solidFill>
            <a:srgbClr val="ED596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01" name="Google Shape;501;p70"/>
          <p:cNvSpPr/>
          <p:nvPr/>
        </p:nvSpPr>
        <p:spPr>
          <a:xfrm>
            <a:off x="5805031" y="3889740"/>
            <a:ext cx="981900" cy="925500"/>
          </a:xfrm>
          <a:prstGeom prst="rect">
            <a:avLst/>
          </a:prstGeom>
          <a:solidFill>
            <a:srgbClr val="25C1F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02" name="Google Shape;502;p70"/>
          <p:cNvSpPr txBox="1"/>
          <p:nvPr/>
        </p:nvSpPr>
        <p:spPr>
          <a:xfrm>
            <a:off x="3418400" y="940500"/>
            <a:ext cx="981900" cy="661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físico</a:t>
            </a:r>
            <a:endParaRPr b="0" i="0" sz="11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</a:pPr>
            <a:r>
              <a:rPr b="0" i="0" lang="pt-BR" sz="5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ENTREGUE NO LANÇAMENTO PARA O CUIDADOR E PARA O EQUIPAMENTO PÚBLICO</a:t>
            </a:r>
            <a:endParaRPr b="0" i="0" sz="5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sp>
        <p:nvSpPr>
          <p:cNvPr id="503" name="Google Shape;503;p70"/>
          <p:cNvSpPr/>
          <p:nvPr/>
        </p:nvSpPr>
        <p:spPr>
          <a:xfrm>
            <a:off x="5805531" y="1571705"/>
            <a:ext cx="981900" cy="921000"/>
          </a:xfrm>
          <a:prstGeom prst="rect">
            <a:avLst/>
          </a:prstGeom>
          <a:solidFill>
            <a:srgbClr val="FFD51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04" name="Google Shape;504;p70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3447566" y="1495958"/>
            <a:ext cx="924174" cy="1072497"/>
          </a:xfrm>
          <a:prstGeom prst="rect">
            <a:avLst/>
          </a:prstGeom>
          <a:noFill/>
          <a:ln>
            <a:noFill/>
          </a:ln>
        </p:spPr>
      </p:pic>
      <p:pic>
        <p:nvPicPr>
          <p:cNvPr id="505" name="Google Shape;505;p70"/>
          <p:cNvPicPr preferRelativeResize="0"/>
          <p:nvPr/>
        </p:nvPicPr>
        <p:blipFill rotWithShape="1">
          <a:blip r:embed="rId9">
            <a:alphaModFix/>
          </a:blip>
          <a:srcRect b="0" l="0" r="50937" t="0"/>
          <a:stretch/>
        </p:blipFill>
        <p:spPr>
          <a:xfrm>
            <a:off x="4782590" y="1762350"/>
            <a:ext cx="612085" cy="539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06" name="Google Shape;506;p70"/>
          <p:cNvPicPr preferRelativeResize="0"/>
          <p:nvPr/>
        </p:nvPicPr>
        <p:blipFill rotWithShape="1">
          <a:blip r:embed="rId10">
            <a:alphaModFix/>
          </a:blip>
          <a:srcRect b="0" l="0" r="0" t="0"/>
          <a:stretch/>
        </p:blipFill>
        <p:spPr>
          <a:xfrm>
            <a:off x="5927374" y="1722250"/>
            <a:ext cx="715933" cy="580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07" name="Google Shape;507;p70"/>
          <p:cNvPicPr preferRelativeResize="0"/>
          <p:nvPr/>
        </p:nvPicPr>
        <p:blipFill rotWithShape="1">
          <a:blip r:embed="rId9">
            <a:alphaModFix/>
          </a:blip>
          <a:srcRect b="0" l="0" r="50937" t="0"/>
          <a:stretch/>
        </p:blipFill>
        <p:spPr>
          <a:xfrm>
            <a:off x="4782590" y="2941288"/>
            <a:ext cx="612085" cy="539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08" name="Google Shape;508;p70"/>
          <p:cNvPicPr preferRelativeResize="0"/>
          <p:nvPr/>
        </p:nvPicPr>
        <p:blipFill rotWithShape="1">
          <a:blip r:embed="rId10">
            <a:alphaModFix/>
          </a:blip>
          <a:srcRect b="0" l="0" r="0" t="0"/>
          <a:stretch/>
        </p:blipFill>
        <p:spPr>
          <a:xfrm>
            <a:off x="5927374" y="2901187"/>
            <a:ext cx="715933" cy="580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09" name="Google Shape;509;p70"/>
          <p:cNvPicPr preferRelativeResize="0"/>
          <p:nvPr/>
        </p:nvPicPr>
        <p:blipFill rotWithShape="1">
          <a:blip r:embed="rId9">
            <a:alphaModFix/>
          </a:blip>
          <a:srcRect b="0" l="0" r="50937" t="0"/>
          <a:stretch/>
        </p:blipFill>
        <p:spPr>
          <a:xfrm>
            <a:off x="4782590" y="4114963"/>
            <a:ext cx="612085" cy="539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10" name="Google Shape;510;p70"/>
          <p:cNvPicPr preferRelativeResize="0"/>
          <p:nvPr/>
        </p:nvPicPr>
        <p:blipFill rotWithShape="1">
          <a:blip r:embed="rId10">
            <a:alphaModFix/>
          </a:blip>
          <a:srcRect b="0" l="0" r="0" t="0"/>
          <a:stretch/>
        </p:blipFill>
        <p:spPr>
          <a:xfrm>
            <a:off x="5927374" y="4074862"/>
            <a:ext cx="715933" cy="580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11" name="Google Shape;511;p70"/>
          <p:cNvPicPr preferRelativeResize="0"/>
          <p:nvPr/>
        </p:nvPicPr>
        <p:blipFill rotWithShape="1">
          <a:blip r:embed="rId11">
            <a:alphaModFix/>
          </a:blip>
          <a:srcRect b="0" l="0" r="0" t="0"/>
          <a:stretch/>
        </p:blipFill>
        <p:spPr>
          <a:xfrm>
            <a:off x="3481325" y="2765480"/>
            <a:ext cx="571125" cy="451072"/>
          </a:xfrm>
          <a:prstGeom prst="rect">
            <a:avLst/>
          </a:prstGeom>
          <a:noFill/>
          <a:ln>
            <a:noFill/>
          </a:ln>
        </p:spPr>
      </p:pic>
      <p:pic>
        <p:nvPicPr>
          <p:cNvPr id="512" name="Google Shape;512;p70"/>
          <p:cNvPicPr preferRelativeResize="0"/>
          <p:nvPr/>
        </p:nvPicPr>
        <p:blipFill rotWithShape="1">
          <a:blip r:embed="rId12">
            <a:alphaModFix/>
          </a:blip>
          <a:srcRect b="0" l="0" r="30415" t="0"/>
          <a:stretch/>
        </p:blipFill>
        <p:spPr>
          <a:xfrm>
            <a:off x="3398863" y="3179587"/>
            <a:ext cx="505848" cy="451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13" name="Google Shape;513;p70"/>
          <p:cNvPicPr preferRelativeResize="0"/>
          <p:nvPr/>
        </p:nvPicPr>
        <p:blipFill rotWithShape="1">
          <a:blip r:embed="rId13">
            <a:alphaModFix/>
          </a:blip>
          <a:srcRect b="0" l="0" r="41192" t="0"/>
          <a:stretch/>
        </p:blipFill>
        <p:spPr>
          <a:xfrm>
            <a:off x="3996824" y="3084998"/>
            <a:ext cx="381000" cy="494296"/>
          </a:xfrm>
          <a:prstGeom prst="rect">
            <a:avLst/>
          </a:prstGeom>
          <a:noFill/>
          <a:ln>
            <a:noFill/>
          </a:ln>
        </p:spPr>
      </p:pic>
      <p:pic>
        <p:nvPicPr>
          <p:cNvPr id="514" name="Google Shape;514;p70"/>
          <p:cNvPicPr preferRelativeResize="0"/>
          <p:nvPr/>
        </p:nvPicPr>
        <p:blipFill rotWithShape="1">
          <a:blip r:embed="rId14">
            <a:alphaModFix/>
          </a:blip>
          <a:srcRect b="0" l="0" r="0" t="0"/>
          <a:stretch/>
        </p:blipFill>
        <p:spPr>
          <a:xfrm>
            <a:off x="3475130" y="4095850"/>
            <a:ext cx="888594" cy="58007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515" name="Google Shape;515;p70"/>
          <p:cNvCxnSpPr/>
          <p:nvPr/>
        </p:nvCxnSpPr>
        <p:spPr>
          <a:xfrm>
            <a:off x="1336925" y="2282250"/>
            <a:ext cx="381000" cy="0"/>
          </a:xfrm>
          <a:prstGeom prst="straightConnector1">
            <a:avLst/>
          </a:prstGeom>
          <a:noFill/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med" w="med" type="stealth"/>
          </a:ln>
        </p:spPr>
      </p:cxnSp>
      <p:cxnSp>
        <p:nvCxnSpPr>
          <p:cNvPr id="516" name="Google Shape;516;p70"/>
          <p:cNvCxnSpPr/>
          <p:nvPr/>
        </p:nvCxnSpPr>
        <p:spPr>
          <a:xfrm>
            <a:off x="1336925" y="3196650"/>
            <a:ext cx="381000" cy="0"/>
          </a:xfrm>
          <a:prstGeom prst="straightConnector1">
            <a:avLst/>
          </a:prstGeom>
          <a:noFill/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med" w="med" type="stealth"/>
          </a:ln>
        </p:spPr>
      </p:cxnSp>
      <p:cxnSp>
        <p:nvCxnSpPr>
          <p:cNvPr id="517" name="Google Shape;517;p70"/>
          <p:cNvCxnSpPr/>
          <p:nvPr/>
        </p:nvCxnSpPr>
        <p:spPr>
          <a:xfrm>
            <a:off x="1336925" y="4187250"/>
            <a:ext cx="381000" cy="0"/>
          </a:xfrm>
          <a:prstGeom prst="straightConnector1">
            <a:avLst/>
          </a:prstGeom>
          <a:noFill/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med" w="med" type="stealth"/>
          </a:ln>
        </p:spPr>
      </p:cxnSp>
      <p:sp>
        <p:nvSpPr>
          <p:cNvPr id="518" name="Google Shape;518;p70"/>
          <p:cNvSpPr/>
          <p:nvPr/>
        </p:nvSpPr>
        <p:spPr>
          <a:xfrm>
            <a:off x="262275" y="1933000"/>
            <a:ext cx="1236000" cy="539700"/>
          </a:xfrm>
          <a:prstGeom prst="rect">
            <a:avLst/>
          </a:prstGeom>
          <a:solidFill>
            <a:srgbClr val="491E8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pt-BR" sz="8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VIDEOS ESPECIALISTAS - SERVIDORES</a:t>
            </a:r>
            <a:endParaRPr b="0" i="0" sz="8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519" name="Google Shape;519;p70"/>
          <p:cNvSpPr/>
          <p:nvPr/>
        </p:nvSpPr>
        <p:spPr>
          <a:xfrm>
            <a:off x="262275" y="2923600"/>
            <a:ext cx="1236000" cy="539700"/>
          </a:xfrm>
          <a:prstGeom prst="rect">
            <a:avLst/>
          </a:prstGeom>
          <a:solidFill>
            <a:srgbClr val="491E8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pt-BR" sz="8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VIDEOS ESPECIALISTAS - SERVIDORES</a:t>
            </a:r>
            <a:endParaRPr b="0" i="0" sz="8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520" name="Google Shape;520;p70"/>
          <p:cNvSpPr/>
          <p:nvPr/>
        </p:nvSpPr>
        <p:spPr>
          <a:xfrm>
            <a:off x="262275" y="3914200"/>
            <a:ext cx="1236000" cy="539700"/>
          </a:xfrm>
          <a:prstGeom prst="rect">
            <a:avLst/>
          </a:prstGeom>
          <a:solidFill>
            <a:srgbClr val="491E8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pt-BR" sz="8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VIDEOS ESPECIALISTAS - SERVIDORES</a:t>
            </a:r>
            <a:endParaRPr b="0" i="0" sz="8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521" name="Google Shape;521;p70"/>
          <p:cNvSpPr txBox="1"/>
          <p:nvPr/>
        </p:nvSpPr>
        <p:spPr>
          <a:xfrm>
            <a:off x="4601325" y="940500"/>
            <a:ext cx="981900" cy="631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digital</a:t>
            </a:r>
            <a:endParaRPr b="0" i="0" sz="11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</a:pPr>
            <a:r>
              <a:rPr b="0" i="0" lang="pt-BR" sz="6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ENTREGUE 2x NA SEMANA VIA WHATSAPP</a:t>
            </a:r>
            <a:endParaRPr b="0" i="0" sz="6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sp>
        <p:nvSpPr>
          <p:cNvPr id="522" name="Google Shape;522;p70"/>
          <p:cNvSpPr txBox="1"/>
          <p:nvPr/>
        </p:nvSpPr>
        <p:spPr>
          <a:xfrm>
            <a:off x="5811975" y="940500"/>
            <a:ext cx="981900" cy="631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impresso</a:t>
            </a:r>
            <a:endParaRPr b="0" i="0" sz="11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</a:pPr>
            <a:r>
              <a:rPr b="0" i="0" lang="pt-BR" sz="6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ENTREGUE 2x NA SEMANA VIA AGENDA</a:t>
            </a:r>
            <a:endParaRPr b="0" i="0" sz="6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pic>
        <p:nvPicPr>
          <p:cNvPr descr="U95-Logo-horizontal_PRETO-02.png" id="523" name="Google Shape;523;p70"/>
          <p:cNvPicPr preferRelativeResize="0"/>
          <p:nvPr/>
        </p:nvPicPr>
        <p:blipFill rotWithShape="1">
          <a:blip r:embed="rId15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524" name="Google Shape;524;p70"/>
          <p:cNvPicPr preferRelativeResize="0"/>
          <p:nvPr/>
        </p:nvPicPr>
        <p:blipFill rotWithShape="1">
          <a:blip r:embed="rId16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525" name="Google Shape;525;p70"/>
          <p:cNvSpPr txBox="1"/>
          <p:nvPr/>
        </p:nvSpPr>
        <p:spPr>
          <a:xfrm>
            <a:off x="262275" y="903925"/>
            <a:ext cx="1236000" cy="1071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apresentação</a:t>
            </a:r>
            <a:endParaRPr b="0" i="0" sz="11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sensibilização</a:t>
            </a:r>
            <a:endParaRPr b="0" i="0" sz="11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</a:pPr>
            <a:r>
              <a:rPr b="0" i="0" lang="pt-BR" sz="5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PROGRAMA + SENSIBILIZAÇÃO CICLO COM ABERTURA DE RODA DE CONVERSA PARA PROFESSORES</a:t>
            </a:r>
            <a:endParaRPr b="0" i="0" sz="5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</a:pPr>
            <a:r>
              <a:rPr b="0" i="0" lang="pt-BR" sz="5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ENTREGA ENXOVAL  PREPARANDO A CRECHE + ENXOVAL PROFESSORES </a:t>
            </a:r>
            <a:endParaRPr b="0" i="0" sz="5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</a:pPr>
            <a:r>
              <a:rPr b="0" i="0" lang="pt-BR" sz="5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(um por ciclo)</a:t>
            </a:r>
            <a:endParaRPr b="0" i="0" sz="5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491E87"/>
        </a:solidFill>
      </p:bgPr>
    </p:bg>
    <p:spTree>
      <p:nvGrpSpPr>
        <p:cNvPr id="196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p44"/>
          <p:cNvSpPr txBox="1"/>
          <p:nvPr/>
        </p:nvSpPr>
        <p:spPr>
          <a:xfrm>
            <a:off x="744716" y="1098500"/>
            <a:ext cx="4811700" cy="68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800"/>
              <a:buFont typeface="Arial"/>
              <a:buNone/>
            </a:pPr>
            <a:r>
              <a:rPr b="0" i="0" lang="pt-BR" sz="38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Urban95</a:t>
            </a:r>
            <a:endParaRPr b="0" i="0" sz="38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pic>
        <p:nvPicPr>
          <p:cNvPr descr="U95-Logo-horizontal_PRETO-02.png" id="198" name="Google Shape;198;p44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507182" y="493047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199" name="Google Shape;199;p44"/>
          <p:cNvPicPr preferRelativeResize="0"/>
          <p:nvPr/>
        </p:nvPicPr>
        <p:blipFill rotWithShape="1">
          <a:blip r:embed="rId4">
            <a:alphaModFix amt="50000"/>
          </a:blip>
          <a:srcRect b="2579" l="0" r="0" t="2570"/>
          <a:stretch/>
        </p:blipFill>
        <p:spPr>
          <a:xfrm>
            <a:off x="4001506" y="494190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200" name="Google Shape;200;p44"/>
          <p:cNvSpPr txBox="1"/>
          <p:nvPr/>
        </p:nvSpPr>
        <p:spPr>
          <a:xfrm>
            <a:off x="5327825" y="1818450"/>
            <a:ext cx="3099300" cy="198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0" i="0" lang="pt-BR" sz="13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Uma iniciativa global que busca incluir a perspectiva de bebês, crianças pequenas e cuidadores no planejamento urbano, nas estratégias de mobilidade e nos programas e serviços oferecidos nas cidades. Por isso, considera a experiência de uma criança de três anos de idade que, em média, tem até 95cm de altura. </a:t>
            </a:r>
            <a:endParaRPr b="0" i="0" sz="13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201" name="Google Shape;201;p44"/>
          <p:cNvPicPr preferRelativeResize="0"/>
          <p:nvPr/>
        </p:nvPicPr>
        <p:blipFill rotWithShape="1">
          <a:blip r:embed="rId5">
            <a:alphaModFix/>
          </a:blip>
          <a:srcRect b="0" l="0" r="57246" t="31544"/>
          <a:stretch/>
        </p:blipFill>
        <p:spPr>
          <a:xfrm>
            <a:off x="811725" y="1780401"/>
            <a:ext cx="2241300" cy="1981874"/>
          </a:xfrm>
          <a:prstGeom prst="rect">
            <a:avLst/>
          </a:prstGeom>
          <a:noFill/>
          <a:ln>
            <a:noFill/>
          </a:ln>
        </p:spPr>
      </p:pic>
      <p:pic>
        <p:nvPicPr>
          <p:cNvPr id="202" name="Google Shape;202;p44"/>
          <p:cNvPicPr preferRelativeResize="0"/>
          <p:nvPr/>
        </p:nvPicPr>
        <p:blipFill rotWithShape="1">
          <a:blip r:embed="rId5">
            <a:alphaModFix/>
          </a:blip>
          <a:srcRect b="0" l="41472" r="0" t="0"/>
          <a:stretch/>
        </p:blipFill>
        <p:spPr>
          <a:xfrm>
            <a:off x="3053025" y="1778138"/>
            <a:ext cx="2105201" cy="19864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491E87"/>
        </a:solidFill>
      </p:bgPr>
    </p:bg>
    <p:spTree>
      <p:nvGrpSpPr>
        <p:cNvPr id="529" name="Shape 5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0" name="Google Shape;530;p71"/>
          <p:cNvSpPr txBox="1"/>
          <p:nvPr/>
        </p:nvSpPr>
        <p:spPr>
          <a:xfrm>
            <a:off x="5334000" y="1092050"/>
            <a:ext cx="3442800" cy="3032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pt-BR" sz="20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1. sensibilizar equipes da ponta </a:t>
            </a:r>
            <a:r>
              <a:rPr b="0" i="0" lang="pt-BR" sz="15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(professores, assistentes sociais, visitadores, agentes de saúde, etc)</a:t>
            </a:r>
            <a:endParaRPr b="0" i="0" sz="15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t/>
            </a:r>
            <a:endParaRPr b="0" i="0" sz="15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pt-BR" sz="20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2. distribuir conteúdos para as famílias</a:t>
            </a:r>
            <a:endParaRPr b="0" i="0" sz="20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pt-BR" sz="20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3. reportar dados de implementação</a:t>
            </a:r>
            <a:endParaRPr b="0" i="0" sz="20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pic>
        <p:nvPicPr>
          <p:cNvPr descr="U95-Logo-horizontal_PRETO-02.png" id="531" name="Google Shape;531;p71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532" name="Google Shape;532;p71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533" name="Google Shape;533;p71"/>
          <p:cNvSpPr txBox="1"/>
          <p:nvPr/>
        </p:nvSpPr>
        <p:spPr>
          <a:xfrm>
            <a:off x="366125" y="1592300"/>
            <a:ext cx="4206000" cy="203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b="0" i="0" lang="pt-BR" sz="4000" u="none" cap="none" strike="noStrike">
                <a:solidFill>
                  <a:srgbClr val="F668B2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são 3 passos essenciais para implementar</a:t>
            </a:r>
            <a:endParaRPr b="0" i="0" sz="4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491E87"/>
        </a:solidFill>
      </p:bgPr>
    </p:bg>
    <p:spTree>
      <p:nvGrpSpPr>
        <p:cNvPr id="537" name="Shape 5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8" name="Google Shape;538;p72"/>
          <p:cNvSpPr txBox="1"/>
          <p:nvPr/>
        </p:nvSpPr>
        <p:spPr>
          <a:xfrm>
            <a:off x="5334000" y="1092050"/>
            <a:ext cx="3442800" cy="3032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pt-BR" sz="20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1. sensibilizar equipes da ponta </a:t>
            </a:r>
            <a:r>
              <a:rPr b="0" i="0" lang="pt-BR" sz="15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(professores, assistentes sociais, visitadores, agentes de saúde, etc)</a:t>
            </a:r>
            <a:endParaRPr b="0" i="0" sz="15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t/>
            </a:r>
            <a:endParaRPr b="0" i="0" sz="1500" u="none" cap="none" strike="noStrike">
              <a:solidFill>
                <a:srgbClr val="F668B2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pt-BR" sz="2000" u="none" cap="none" strike="noStrike">
                <a:solidFill>
                  <a:srgbClr val="F668B2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2. distribuir conteúdos para as famílias</a:t>
            </a:r>
            <a:endParaRPr b="0" i="0" sz="2000" u="none" cap="none" strike="noStrike">
              <a:solidFill>
                <a:srgbClr val="F668B2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rgbClr val="F668B2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pt-BR" sz="2000" u="none" cap="none" strike="noStrike">
                <a:solidFill>
                  <a:srgbClr val="F668B2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3. reportar dados de implementação</a:t>
            </a:r>
            <a:endParaRPr b="0" i="0" sz="2000" u="none" cap="none" strike="noStrike">
              <a:solidFill>
                <a:srgbClr val="F668B2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pic>
        <p:nvPicPr>
          <p:cNvPr descr="U95-Logo-horizontal_PRETO-02.png" id="539" name="Google Shape;539;p72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540" name="Google Shape;540;p72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544" name="Shape 5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5" name="Google Shape;545;p7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504525" y="2315775"/>
            <a:ext cx="4456776" cy="234155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546" name="Google Shape;546;p73"/>
          <p:cNvPicPr preferRelativeResize="0"/>
          <p:nvPr/>
        </p:nvPicPr>
        <p:blipFill rotWithShape="1">
          <a:blip r:embed="rId4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547" name="Google Shape;547;p73"/>
          <p:cNvPicPr preferRelativeResize="0"/>
          <p:nvPr/>
        </p:nvPicPr>
        <p:blipFill rotWithShape="1">
          <a:blip r:embed="rId5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548" name="Google Shape;548;p73"/>
          <p:cNvPicPr preferRelativeResize="0"/>
          <p:nvPr/>
        </p:nvPicPr>
        <p:blipFill rotWithShape="1">
          <a:blip r:embed="rId6">
            <a:alphaModFix/>
          </a:blip>
          <a:srcRect b="13363" l="10728" r="10728" t="13364"/>
          <a:stretch/>
        </p:blipFill>
        <p:spPr>
          <a:xfrm>
            <a:off x="85250" y="4932950"/>
            <a:ext cx="161667" cy="15085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549" name="Google Shape;549;p73"/>
          <p:cNvPicPr preferRelativeResize="0"/>
          <p:nvPr/>
        </p:nvPicPr>
        <p:blipFill rotWithShape="1">
          <a:blip r:embed="rId4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550" name="Google Shape;550;p73"/>
          <p:cNvPicPr preferRelativeResize="0"/>
          <p:nvPr/>
        </p:nvPicPr>
        <p:blipFill rotWithShape="1">
          <a:blip r:embed="rId5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551" name="Google Shape;551;p73"/>
          <p:cNvPicPr preferRelativeResize="0"/>
          <p:nvPr/>
        </p:nvPicPr>
        <p:blipFill rotWithShape="1">
          <a:blip r:embed="rId4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552" name="Google Shape;552;p73"/>
          <p:cNvPicPr preferRelativeResize="0"/>
          <p:nvPr/>
        </p:nvPicPr>
        <p:blipFill rotWithShape="1">
          <a:blip r:embed="rId5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553" name="Google Shape;553;p73"/>
          <p:cNvSpPr txBox="1"/>
          <p:nvPr/>
        </p:nvSpPr>
        <p:spPr>
          <a:xfrm>
            <a:off x="5532900" y="365575"/>
            <a:ext cx="3243900" cy="1585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1" i="0" lang="pt-BR" sz="1300" u="none" cap="none" strike="noStrike">
                <a:solidFill>
                  <a:srgbClr val="FFD515"/>
                </a:solidFill>
                <a:latin typeface="Nunito"/>
                <a:ea typeface="Nunito"/>
                <a:cs typeface="Nunito"/>
                <a:sym typeface="Nunito"/>
              </a:rPr>
              <a:t>SENSIBILIZAR</a:t>
            </a:r>
            <a:endParaRPr b="1" i="0" sz="13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1" i="0" lang="pt-BR" sz="1300" u="none" cap="none" strike="noStrike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Apresentação do programa</a:t>
            </a:r>
            <a:endParaRPr b="1" i="0" sz="1300" u="none" cap="none" strike="noStrike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0" i="0" lang="pt-BR" sz="1300" u="none" cap="none" strike="noStrike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Apresentação do programa e sensibilização com vídeo aula de especialista no tema para os </a:t>
            </a:r>
            <a:endParaRPr b="0" i="0" sz="1300" u="none" cap="none" strike="noStrike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0" i="0" lang="pt-BR" sz="1300" u="none" cap="none" strike="noStrike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professores/ servidores com </a:t>
            </a:r>
            <a:endParaRPr b="0" i="0" sz="1300" u="none" cap="none" strike="noStrike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0" i="0" lang="pt-BR" sz="1300" u="none" cap="none" strike="noStrike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abertura de Roda de Conversa</a:t>
            </a:r>
            <a:endParaRPr b="0" i="0" sz="1300" u="none" cap="none" strike="noStrike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554" name="Google Shape;554;p73"/>
          <p:cNvPicPr preferRelativeResize="0"/>
          <p:nvPr/>
        </p:nvPicPr>
        <p:blipFill rotWithShape="1">
          <a:blip r:embed="rId7">
            <a:alphaModFix/>
          </a:blip>
          <a:srcRect b="0" l="0" r="11925" t="0"/>
          <a:stretch/>
        </p:blipFill>
        <p:spPr>
          <a:xfrm>
            <a:off x="366125" y="461950"/>
            <a:ext cx="4133448" cy="31279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558" name="Shape 5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559" name="Google Shape;559;p74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560" name="Google Shape;560;p74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561" name="Google Shape;561;p74"/>
          <p:cNvSpPr txBox="1"/>
          <p:nvPr/>
        </p:nvSpPr>
        <p:spPr>
          <a:xfrm>
            <a:off x="231850" y="181500"/>
            <a:ext cx="29550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1373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1" i="0" lang="pt-BR" sz="30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sensibilização </a:t>
            </a:r>
            <a:endParaRPr b="1" i="0" sz="30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562" name="Google Shape;562;p74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935650" y="2460750"/>
            <a:ext cx="1603700" cy="1603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63" name="Google Shape;563;p74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372950" y="974711"/>
            <a:ext cx="3238149" cy="2287888"/>
          </a:xfrm>
          <a:prstGeom prst="rect">
            <a:avLst/>
          </a:prstGeom>
          <a:noFill/>
          <a:ln>
            <a:noFill/>
          </a:ln>
        </p:spPr>
      </p:pic>
      <p:pic>
        <p:nvPicPr>
          <p:cNvPr id="564" name="Google Shape;564;p74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5863906" y="0"/>
            <a:ext cx="2912793" cy="51752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568" name="Shape 5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569" name="Google Shape;569;p75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570" name="Google Shape;570;p75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571" name="Google Shape;571;p75"/>
          <p:cNvSpPr txBox="1"/>
          <p:nvPr/>
        </p:nvSpPr>
        <p:spPr>
          <a:xfrm>
            <a:off x="231850" y="181500"/>
            <a:ext cx="29550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1373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1" i="0" lang="pt-BR" sz="30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sensibilização </a:t>
            </a:r>
            <a:endParaRPr b="1" i="0" sz="30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572" name="Google Shape;572;p75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5863900" y="-5750"/>
            <a:ext cx="2912800" cy="5175250"/>
          </a:xfrm>
          <a:prstGeom prst="rect">
            <a:avLst/>
          </a:prstGeom>
          <a:noFill/>
          <a:ln>
            <a:noFill/>
          </a:ln>
        </p:spPr>
      </p:pic>
      <p:pic>
        <p:nvPicPr>
          <p:cNvPr id="573" name="Google Shape;573;p75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3801113" y="2267100"/>
            <a:ext cx="1872775" cy="18727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74" name="Google Shape;574;p75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375202" y="974736"/>
            <a:ext cx="3235901" cy="228786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578" name="Shape 5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579" name="Google Shape;579;p76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580" name="Google Shape;580;p76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581" name="Google Shape;581;p76"/>
          <p:cNvSpPr txBox="1"/>
          <p:nvPr/>
        </p:nvSpPr>
        <p:spPr>
          <a:xfrm>
            <a:off x="231850" y="181500"/>
            <a:ext cx="29550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1373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1" i="0" lang="pt-BR" sz="30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sensibilização </a:t>
            </a:r>
            <a:endParaRPr b="1" i="0" sz="30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582" name="Google Shape;582;p76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876050" y="2401150"/>
            <a:ext cx="1722901" cy="17229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83" name="Google Shape;583;p76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366127" y="969902"/>
            <a:ext cx="3244974" cy="2292699"/>
          </a:xfrm>
          <a:prstGeom prst="rect">
            <a:avLst/>
          </a:prstGeom>
          <a:noFill/>
          <a:ln>
            <a:noFill/>
          </a:ln>
        </p:spPr>
      </p:pic>
      <p:pic>
        <p:nvPicPr>
          <p:cNvPr id="584" name="Google Shape;584;p76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5863902" y="20625"/>
            <a:ext cx="2912796" cy="51752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1"/>
        </a:solidFill>
      </p:bgPr>
    </p:bg>
    <p:spTree>
      <p:nvGrpSpPr>
        <p:cNvPr id="588" name="Shape 5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9" name="Google Shape;589;p77"/>
          <p:cNvSpPr txBox="1"/>
          <p:nvPr/>
        </p:nvSpPr>
        <p:spPr>
          <a:xfrm>
            <a:off x="366125" y="207600"/>
            <a:ext cx="84105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1" i="0" lang="pt-BR" sz="15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a cada ciclo, apresentação da vídeo aula, dos conteúdos e entrega de </a:t>
            </a:r>
            <a:r>
              <a:rPr b="1" i="0" lang="pt-BR" sz="15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botons e certificados para os servidores +</a:t>
            </a:r>
            <a:r>
              <a:rPr b="1" i="0" lang="pt-BR" sz="15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 cartazes nos murais dos equipamentos </a:t>
            </a:r>
            <a:endParaRPr b="1" i="0" sz="6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descr="U95-Logo-horizontal_PRETO-02.png" id="590" name="Google Shape;590;p77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591" name="Google Shape;591;p77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592" name="Google Shape;592;p77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6629626" y="822650"/>
            <a:ext cx="1945001" cy="2750128"/>
          </a:xfrm>
          <a:prstGeom prst="rect">
            <a:avLst/>
          </a:prstGeom>
          <a:noFill/>
          <a:ln>
            <a:noFill/>
          </a:ln>
        </p:spPr>
      </p:pic>
      <p:pic>
        <p:nvPicPr>
          <p:cNvPr id="593" name="Google Shape;593;p77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485150" y="822650"/>
            <a:ext cx="1944999" cy="2754704"/>
          </a:xfrm>
          <a:prstGeom prst="rect">
            <a:avLst/>
          </a:prstGeom>
          <a:noFill/>
          <a:ln>
            <a:noFill/>
          </a:ln>
        </p:spPr>
      </p:pic>
      <p:pic>
        <p:nvPicPr>
          <p:cNvPr id="594" name="Google Shape;594;p77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3550050" y="822650"/>
            <a:ext cx="1945001" cy="2750107"/>
          </a:xfrm>
          <a:prstGeom prst="rect">
            <a:avLst/>
          </a:prstGeom>
          <a:noFill/>
          <a:ln>
            <a:noFill/>
          </a:ln>
        </p:spPr>
      </p:pic>
      <p:pic>
        <p:nvPicPr>
          <p:cNvPr id="595" name="Google Shape;595;p77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3455963" y="3827213"/>
            <a:ext cx="999500" cy="999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96" name="Google Shape;596;p77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248275" y="3776900"/>
            <a:ext cx="1100125" cy="1100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597" name="Google Shape;597;p77"/>
          <p:cNvPicPr preferRelativeResize="0"/>
          <p:nvPr/>
        </p:nvPicPr>
        <p:blipFill rotWithShape="1">
          <a:blip r:embed="rId10">
            <a:alphaModFix/>
          </a:blip>
          <a:srcRect b="0" l="0" r="0" t="0"/>
          <a:stretch/>
        </p:blipFill>
        <p:spPr>
          <a:xfrm>
            <a:off x="6394450" y="3827213"/>
            <a:ext cx="999499" cy="999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98" name="Google Shape;598;p77"/>
          <p:cNvPicPr preferRelativeResize="0"/>
          <p:nvPr/>
        </p:nvPicPr>
        <p:blipFill rotWithShape="1">
          <a:blip r:embed="rId11">
            <a:alphaModFix/>
          </a:blip>
          <a:srcRect b="0" l="0" r="0" t="0"/>
          <a:stretch/>
        </p:blipFill>
        <p:spPr>
          <a:xfrm>
            <a:off x="4634235" y="3669625"/>
            <a:ext cx="1241538" cy="8772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99" name="Google Shape;599;p77"/>
          <p:cNvPicPr preferRelativeResize="0"/>
          <p:nvPr/>
        </p:nvPicPr>
        <p:blipFill rotWithShape="1">
          <a:blip r:embed="rId12">
            <a:alphaModFix/>
          </a:blip>
          <a:srcRect b="0" l="0" r="0" t="0"/>
          <a:stretch/>
        </p:blipFill>
        <p:spPr>
          <a:xfrm>
            <a:off x="7562525" y="3669625"/>
            <a:ext cx="1241531" cy="877201"/>
          </a:xfrm>
          <a:prstGeom prst="rect">
            <a:avLst/>
          </a:prstGeom>
          <a:noFill/>
          <a:ln>
            <a:noFill/>
          </a:ln>
        </p:spPr>
      </p:pic>
      <p:pic>
        <p:nvPicPr>
          <p:cNvPr id="600" name="Google Shape;600;p77"/>
          <p:cNvPicPr preferRelativeResize="0"/>
          <p:nvPr/>
        </p:nvPicPr>
        <p:blipFill rotWithShape="1">
          <a:blip r:embed="rId13">
            <a:alphaModFix/>
          </a:blip>
          <a:srcRect b="0" l="0" r="0" t="0"/>
          <a:stretch/>
        </p:blipFill>
        <p:spPr>
          <a:xfrm>
            <a:off x="1466801" y="3669625"/>
            <a:ext cx="1241550" cy="87781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604" name="Shape 6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605" name="Google Shape;605;p78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606" name="Google Shape;606;p78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07" name="Google Shape;607;p78"/>
          <p:cNvPicPr preferRelativeResize="0"/>
          <p:nvPr/>
        </p:nvPicPr>
        <p:blipFill rotWithShape="1">
          <a:blip r:embed="rId5">
            <a:alphaModFix/>
          </a:blip>
          <a:srcRect b="13363" l="10728" r="10728" t="13364"/>
          <a:stretch/>
        </p:blipFill>
        <p:spPr>
          <a:xfrm>
            <a:off x="85250" y="4932950"/>
            <a:ext cx="161667" cy="15085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608" name="Google Shape;608;p78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609" name="Google Shape;609;p78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610" name="Google Shape;610;p78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611" name="Google Shape;611;p78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612" name="Google Shape;612;p78"/>
          <p:cNvSpPr txBox="1"/>
          <p:nvPr/>
        </p:nvSpPr>
        <p:spPr>
          <a:xfrm>
            <a:off x="7252700" y="2829540"/>
            <a:ext cx="1524000" cy="198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i="0" lang="pt-BR" sz="1300" u="none" cap="none" strike="noStrik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Placa de Participação do programa</a:t>
            </a:r>
            <a:endParaRPr b="1" i="0" sz="13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0" i="0" lang="pt-BR" sz="1300" u="none" cap="none" strike="noStrik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(mural da escola)</a:t>
            </a:r>
            <a:endParaRPr b="0" i="0" sz="13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13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0" i="0" lang="pt-BR" sz="1300" u="none" cap="none" strike="noStrike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Formaliza a participação junto aos profissionais e famílias </a:t>
            </a:r>
            <a:endParaRPr b="0" i="0" sz="1200" u="none" cap="none" strike="noStrike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613" name="Google Shape;613;p78"/>
          <p:cNvSpPr txBox="1"/>
          <p:nvPr/>
        </p:nvSpPr>
        <p:spPr>
          <a:xfrm>
            <a:off x="7256525" y="360000"/>
            <a:ext cx="1524000" cy="1185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1" i="0" lang="pt-BR" sz="1300" u="none" cap="none" strike="noStrike">
                <a:solidFill>
                  <a:srgbClr val="FFD515"/>
                </a:solidFill>
                <a:latin typeface="Nunito"/>
                <a:ea typeface="Nunito"/>
                <a:cs typeface="Nunito"/>
                <a:sym typeface="Nunito"/>
              </a:rPr>
              <a:t>SENSIBILIZAR</a:t>
            </a:r>
            <a:endParaRPr b="1" i="0" sz="13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1" i="0" lang="pt-BR" sz="1300" u="none" cap="none" strike="noStrike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Entrega de enxoval preparando o equipamento</a:t>
            </a:r>
            <a:endParaRPr b="0" i="0" sz="1300" u="none" cap="none" strike="noStrike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614" name="Google Shape;614;p78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0" y="0"/>
            <a:ext cx="6904817" cy="51752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618" name="Shape 6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619" name="Google Shape;619;p79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620" name="Google Shape;620;p79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21" name="Google Shape;621;p79"/>
          <p:cNvPicPr preferRelativeResize="0"/>
          <p:nvPr/>
        </p:nvPicPr>
        <p:blipFill rotWithShape="1">
          <a:blip r:embed="rId5">
            <a:alphaModFix/>
          </a:blip>
          <a:srcRect b="13363" l="10728" r="10728" t="13364"/>
          <a:stretch/>
        </p:blipFill>
        <p:spPr>
          <a:xfrm>
            <a:off x="85250" y="4932950"/>
            <a:ext cx="161667" cy="15085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622" name="Google Shape;622;p79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623" name="Google Shape;623;p79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624" name="Google Shape;624;p79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625" name="Google Shape;625;p79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26" name="Google Shape;626;p79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0" y="0"/>
            <a:ext cx="1686775" cy="2643134"/>
          </a:xfrm>
          <a:prstGeom prst="rect">
            <a:avLst/>
          </a:prstGeom>
          <a:noFill/>
          <a:ln>
            <a:noFill/>
          </a:ln>
        </p:spPr>
      </p:pic>
      <p:pic>
        <p:nvPicPr>
          <p:cNvPr id="627" name="Google Shape;627;p79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2087100" y="57500"/>
            <a:ext cx="1524000" cy="2388120"/>
          </a:xfrm>
          <a:prstGeom prst="rect">
            <a:avLst/>
          </a:prstGeom>
          <a:noFill/>
          <a:ln>
            <a:noFill/>
          </a:ln>
        </p:spPr>
      </p:pic>
      <p:pic>
        <p:nvPicPr>
          <p:cNvPr id="628" name="Google Shape;628;p79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3810000" y="57525"/>
            <a:ext cx="1524000" cy="2388065"/>
          </a:xfrm>
          <a:prstGeom prst="rect">
            <a:avLst/>
          </a:prstGeom>
          <a:noFill/>
          <a:ln>
            <a:noFill/>
          </a:ln>
        </p:spPr>
      </p:pic>
      <p:pic>
        <p:nvPicPr>
          <p:cNvPr id="629" name="Google Shape;629;p79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366124" y="2670718"/>
            <a:ext cx="1539925" cy="2413082"/>
          </a:xfrm>
          <a:prstGeom prst="rect">
            <a:avLst/>
          </a:prstGeom>
          <a:noFill/>
          <a:ln>
            <a:noFill/>
          </a:ln>
        </p:spPr>
      </p:pic>
      <p:pic>
        <p:nvPicPr>
          <p:cNvPr id="630" name="Google Shape;630;p79"/>
          <p:cNvPicPr preferRelativeResize="0"/>
          <p:nvPr/>
        </p:nvPicPr>
        <p:blipFill rotWithShape="1">
          <a:blip r:embed="rId10">
            <a:alphaModFix/>
          </a:blip>
          <a:srcRect b="0" l="0" r="0" t="0"/>
          <a:stretch/>
        </p:blipFill>
        <p:spPr>
          <a:xfrm>
            <a:off x="2087100" y="2683210"/>
            <a:ext cx="1524000" cy="2388102"/>
          </a:xfrm>
          <a:prstGeom prst="rect">
            <a:avLst/>
          </a:prstGeom>
          <a:noFill/>
          <a:ln>
            <a:noFill/>
          </a:ln>
        </p:spPr>
      </p:pic>
      <p:sp>
        <p:nvSpPr>
          <p:cNvPr id="631" name="Google Shape;631;p79"/>
          <p:cNvSpPr txBox="1"/>
          <p:nvPr/>
        </p:nvSpPr>
        <p:spPr>
          <a:xfrm>
            <a:off x="5532900" y="1383900"/>
            <a:ext cx="3243900" cy="3570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i="0" lang="pt-BR" sz="1300" u="none" cap="none" strike="noStrik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Baralho das emoções</a:t>
            </a:r>
            <a:endParaRPr b="1" i="0" sz="13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300" u="none" cap="none" strike="noStrik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(sala dos professores)</a:t>
            </a:r>
            <a:endParaRPr b="1" i="0" sz="13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1" i="0" sz="11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i="0" lang="pt-BR" sz="1100" u="none" cap="none" strike="noStrik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Ter intenções para o nosso dia, para a nossa vida, para as nossas relações, para a nossa carreira traz consciência às nossas atitudes.</a:t>
            </a:r>
            <a:r>
              <a:rPr b="0" i="0" lang="pt-BR" sz="1100" u="none" cap="none" strike="noStrik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 </a:t>
            </a:r>
            <a:r>
              <a:rPr b="0" i="0" lang="pt-BR" sz="1000" u="none" cap="none" strike="noStrik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Ou seja, sem intenção, somos navios à deriva e vamos chegar onde o vento nos levar. Com a intenção vem uma responsabilidade incrível, mas também liberdade. Liberdade para sermos nós.</a:t>
            </a:r>
            <a:endParaRPr b="0" i="0" sz="10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0" i="0" lang="pt-BR" sz="1000" u="none" cap="none" strike="noStrik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Pode não ser fácil, mas é simples. Na verdade é uma jornada apenas para os corajosos, é difícil e desconfortável a cada passo do caminho, mas cada conquista torna-nos mais fortes, mais saudáveis, mais felizes, mais capazes, mais organizados, mais orgulhosos e mais vivos. Depois da intenção definida podemos perguntar: como quero agir hoje para satisfazer esta intenção?</a:t>
            </a:r>
            <a:endParaRPr b="0" i="0" sz="10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0" i="0" lang="pt-BR" sz="1000" u="none" cap="none" strike="noStrik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No percurso, é importante ir percebendo se estamos a ser fieis às nossas intenções e nosso baralho das emoções pode te ajudar.</a:t>
            </a:r>
            <a:endParaRPr b="0" i="0" sz="10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632" name="Google Shape;632;p79"/>
          <p:cNvSpPr txBox="1"/>
          <p:nvPr/>
        </p:nvSpPr>
        <p:spPr>
          <a:xfrm>
            <a:off x="5536625" y="360000"/>
            <a:ext cx="3243900" cy="785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1" i="0" lang="pt-BR" sz="1300" u="none" cap="none" strike="noStrike">
                <a:solidFill>
                  <a:srgbClr val="FFD515"/>
                </a:solidFill>
                <a:latin typeface="Nunito"/>
                <a:ea typeface="Nunito"/>
                <a:cs typeface="Nunito"/>
                <a:sym typeface="Nunito"/>
              </a:rPr>
              <a:t>SENSIBILIZAR</a:t>
            </a:r>
            <a:endParaRPr b="1" i="0" sz="13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1" i="0" lang="pt-BR" sz="1300" u="none" cap="none" strike="noStrike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Entrega de enxoval </a:t>
            </a:r>
            <a:endParaRPr b="1" i="0" sz="1300" u="none" cap="none" strike="noStrike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1" i="0" lang="pt-BR" sz="1300" u="none" cap="none" strike="noStrike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preparando o equipamento</a:t>
            </a:r>
            <a:endParaRPr b="0" i="0" sz="1300" u="none" cap="none" strike="noStrike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633" name="Google Shape;633;p79"/>
          <p:cNvSpPr txBox="1"/>
          <p:nvPr/>
        </p:nvSpPr>
        <p:spPr>
          <a:xfrm>
            <a:off x="5542025" y="360000"/>
            <a:ext cx="15240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t/>
            </a:r>
            <a:endParaRPr b="1" i="0" sz="13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637" name="Shape 6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638" name="Google Shape;638;p80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639" name="Google Shape;639;p80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40" name="Google Shape;640;p80"/>
          <p:cNvPicPr preferRelativeResize="0"/>
          <p:nvPr/>
        </p:nvPicPr>
        <p:blipFill rotWithShape="1">
          <a:blip r:embed="rId5">
            <a:alphaModFix/>
          </a:blip>
          <a:srcRect b="13363" l="10728" r="10728" t="13364"/>
          <a:stretch/>
        </p:blipFill>
        <p:spPr>
          <a:xfrm>
            <a:off x="85250" y="4932950"/>
            <a:ext cx="161667" cy="15085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641" name="Google Shape;641;p80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642" name="Google Shape;642;p80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643" name="Google Shape;643;p80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644" name="Google Shape;644;p80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45" name="Google Shape;645;p80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366125" y="222250"/>
            <a:ext cx="4967876" cy="4462283"/>
          </a:xfrm>
          <a:prstGeom prst="rect">
            <a:avLst/>
          </a:prstGeom>
          <a:noFill/>
          <a:ln>
            <a:noFill/>
          </a:ln>
        </p:spPr>
      </p:pic>
      <p:sp>
        <p:nvSpPr>
          <p:cNvPr id="646" name="Google Shape;646;p80"/>
          <p:cNvSpPr txBox="1"/>
          <p:nvPr/>
        </p:nvSpPr>
        <p:spPr>
          <a:xfrm>
            <a:off x="5532900" y="1688700"/>
            <a:ext cx="3243900" cy="985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1" i="0" lang="pt-BR" sz="1300" u="none" cap="none" strike="noStrik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Camisetas</a:t>
            </a:r>
            <a:endParaRPr b="1" i="0" sz="13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t/>
            </a:r>
            <a:endParaRPr b="0" i="0" sz="13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0" i="0" lang="pt-BR" sz="1300" u="none" cap="none" strike="noStrik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Reforçam e sinalizam o compromisso de adesão ao programa</a:t>
            </a:r>
            <a:endParaRPr b="0" i="0" sz="13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647" name="Google Shape;647;p80"/>
          <p:cNvSpPr txBox="1"/>
          <p:nvPr/>
        </p:nvSpPr>
        <p:spPr>
          <a:xfrm>
            <a:off x="5532900" y="360000"/>
            <a:ext cx="3243900" cy="985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1" i="0" lang="pt-BR" sz="1300" u="none" cap="none" strike="noStrike">
                <a:solidFill>
                  <a:srgbClr val="FFD515"/>
                </a:solidFill>
                <a:latin typeface="Nunito"/>
                <a:ea typeface="Nunito"/>
                <a:cs typeface="Nunito"/>
                <a:sym typeface="Nunito"/>
              </a:rPr>
              <a:t>SENSIBILIZAR</a:t>
            </a:r>
            <a:endParaRPr b="1" i="0" sz="13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1" i="0" lang="pt-BR" sz="1300" u="none" cap="none" strike="noStrik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Entrega de enxoval </a:t>
            </a:r>
            <a:endParaRPr b="1" i="0" sz="13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1" i="0" lang="pt-BR" sz="1300" u="none" cap="none" strike="noStrik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preparando o equipamento</a:t>
            </a:r>
            <a:endParaRPr b="1" i="0" sz="13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0" i="0" lang="pt-BR" sz="1300" u="none" cap="none" strike="noStrik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(profissionais sensibilizados)</a:t>
            </a:r>
            <a:endParaRPr b="1" i="0" sz="13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491E87"/>
        </a:solidFill>
      </p:bgPr>
    </p:bg>
    <p:spTree>
      <p:nvGrpSpPr>
        <p:cNvPr id="206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p45"/>
          <p:cNvSpPr txBox="1"/>
          <p:nvPr/>
        </p:nvSpPr>
        <p:spPr>
          <a:xfrm>
            <a:off x="3808450" y="512400"/>
            <a:ext cx="4811700" cy="4162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38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inovação </a:t>
            </a:r>
            <a:endParaRPr b="0" i="0" sz="38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38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para apoiar projetos de impacto e</a:t>
            </a:r>
            <a:endParaRPr b="0" i="0" sz="38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38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políticas públicas</a:t>
            </a:r>
            <a:endParaRPr b="0" i="0" sz="38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38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com práticas modernas </a:t>
            </a:r>
            <a:endParaRPr b="0" i="0" sz="38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800"/>
              <a:buFont typeface="Arial"/>
              <a:buNone/>
            </a:pPr>
            <a:r>
              <a:rPr b="0" i="0" lang="pt-BR" sz="38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para pautas essenciais</a:t>
            </a:r>
            <a:endParaRPr b="0" i="0" sz="38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sp>
        <p:nvSpPr>
          <p:cNvPr id="208" name="Google Shape;208;p45"/>
          <p:cNvSpPr txBox="1"/>
          <p:nvPr/>
        </p:nvSpPr>
        <p:spPr>
          <a:xfrm>
            <a:off x="990884" y="3203260"/>
            <a:ext cx="2620500" cy="396600"/>
          </a:xfrm>
          <a:prstGeom prst="rect">
            <a:avLst/>
          </a:prstGeom>
          <a:noFill/>
          <a:ln>
            <a:noFill/>
          </a:ln>
        </p:spPr>
        <p:txBody>
          <a:bodyPr anchorCtr="0" anchor="t" bIns="34350" lIns="34350" spcFirstLastPara="1" rIns="34350" wrap="square" tIns="34350">
            <a:spAutoFit/>
          </a:bodyPr>
          <a:lstStyle/>
          <a:p>
            <a:pPr indent="0" lvl="0" marL="0" marR="0" rtl="0" algn="ctr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2500" u="none" cap="none" strike="noStrike">
                <a:solidFill>
                  <a:srgbClr val="CC0000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HUB CRIATIVO</a:t>
            </a:r>
            <a:endParaRPr b="1" i="0" sz="500" u="none" cap="none" strike="noStrike">
              <a:solidFill>
                <a:srgbClr val="A61C00"/>
              </a:solidFill>
              <a:latin typeface="Playfair Display"/>
              <a:ea typeface="Playfair Display"/>
              <a:cs typeface="Playfair Display"/>
              <a:sym typeface="Playfair Display"/>
            </a:endParaRPr>
          </a:p>
        </p:txBody>
      </p:sp>
      <p:pic>
        <p:nvPicPr>
          <p:cNvPr id="209" name="Google Shape;209;p4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90825" y="2399616"/>
            <a:ext cx="2620232" cy="603884"/>
          </a:xfrm>
          <a:prstGeom prst="rect">
            <a:avLst/>
          </a:prstGeom>
          <a:noFill/>
          <a:ln>
            <a:noFill/>
          </a:ln>
        </p:spPr>
      </p:pic>
      <p:pic>
        <p:nvPicPr>
          <p:cNvPr id="210" name="Google Shape;210;p45"/>
          <p:cNvPicPr preferRelativeResize="0"/>
          <p:nvPr/>
        </p:nvPicPr>
        <p:blipFill rotWithShape="1">
          <a:blip r:embed="rId4">
            <a:alphaModFix/>
          </a:blip>
          <a:srcRect b="13364" l="10728" r="10728" t="13364"/>
          <a:stretch/>
        </p:blipFill>
        <p:spPr>
          <a:xfrm rot="-17">
            <a:off x="1947100" y="1487050"/>
            <a:ext cx="706826" cy="65964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211" name="Google Shape;211;p45"/>
          <p:cNvPicPr preferRelativeResize="0"/>
          <p:nvPr/>
        </p:nvPicPr>
        <p:blipFill rotWithShape="1">
          <a:blip r:embed="rId5">
            <a:alphaModFix amt="50000"/>
          </a:blip>
          <a:srcRect b="0" l="0" r="0" t="0"/>
          <a:stretch/>
        </p:blipFill>
        <p:spPr>
          <a:xfrm>
            <a:off x="4507182" y="493047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212" name="Google Shape;212;p45"/>
          <p:cNvPicPr preferRelativeResize="0"/>
          <p:nvPr/>
        </p:nvPicPr>
        <p:blipFill rotWithShape="1">
          <a:blip r:embed="rId6">
            <a:alphaModFix amt="50000"/>
          </a:blip>
          <a:srcRect b="2579" l="0" r="0" t="2570"/>
          <a:stretch/>
        </p:blipFill>
        <p:spPr>
          <a:xfrm>
            <a:off x="4001506" y="4941908"/>
            <a:ext cx="440182" cy="10654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651" name="Shape 6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652" name="Google Shape;652;p81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653" name="Google Shape;653;p81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54" name="Google Shape;654;p81"/>
          <p:cNvPicPr preferRelativeResize="0"/>
          <p:nvPr/>
        </p:nvPicPr>
        <p:blipFill rotWithShape="1">
          <a:blip r:embed="rId5">
            <a:alphaModFix/>
          </a:blip>
          <a:srcRect b="13363" l="10728" r="10728" t="13364"/>
          <a:stretch/>
        </p:blipFill>
        <p:spPr>
          <a:xfrm>
            <a:off x="85250" y="4932950"/>
            <a:ext cx="161667" cy="15085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655" name="Google Shape;655;p81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656" name="Google Shape;656;p81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657" name="Google Shape;657;p81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658" name="Google Shape;658;p81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659" name="Google Shape;659;p81"/>
          <p:cNvSpPr txBox="1"/>
          <p:nvPr/>
        </p:nvSpPr>
        <p:spPr>
          <a:xfrm>
            <a:off x="366125" y="263600"/>
            <a:ext cx="1524000" cy="4787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i="0" lang="pt-BR" sz="1300" u="none" cap="none" strike="noStrike">
                <a:solidFill>
                  <a:srgbClr val="FFD515"/>
                </a:solidFill>
                <a:latin typeface="Nunito"/>
                <a:ea typeface="Nunito"/>
                <a:cs typeface="Nunito"/>
                <a:sym typeface="Nunito"/>
              </a:rPr>
              <a:t>SENSIBILIZAR</a:t>
            </a:r>
            <a:endParaRPr b="1" i="0" sz="13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i="0" lang="pt-BR" sz="1300" u="none" cap="none" strike="noStrik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Entrega de enxoval preparando o equipamento</a:t>
            </a:r>
            <a:endParaRPr b="0" i="0" sz="13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t/>
            </a:r>
            <a:endParaRPr b="1" i="0" sz="13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t/>
            </a:r>
            <a:endParaRPr b="1" i="0" sz="13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1" i="0" lang="pt-BR" sz="1300" u="none" cap="none" strike="noStrik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Pinturas</a:t>
            </a:r>
            <a:endParaRPr b="1" i="0" sz="13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0" i="0" lang="pt-BR" sz="1300" u="none" cap="none" strike="noStrik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(na calçada / muros do equipamento)</a:t>
            </a:r>
            <a:endParaRPr b="0" i="0" sz="13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t/>
            </a:r>
            <a:endParaRPr b="0" i="0" sz="13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0" i="0" lang="pt-BR" sz="1300" u="none" cap="none" strike="noStrik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Muitas opções de Intervenções brincantes com pinturas bem simples</a:t>
            </a:r>
            <a:endParaRPr b="0" i="0" sz="13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t/>
            </a:r>
            <a:endParaRPr b="0" i="0" sz="13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0" i="0" lang="pt-BR" sz="1300" u="none" cap="none" strike="noStrik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colocam cuidador e criança para brincar em qualquer percurso</a:t>
            </a:r>
            <a:endParaRPr b="0" i="0" sz="13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descr="Google Shape;302;p39" id="660" name="Google Shape;660;p81"/>
          <p:cNvPicPr preferRelativeResize="0"/>
          <p:nvPr/>
        </p:nvPicPr>
        <p:blipFill rotWithShape="1">
          <a:blip r:embed="rId6">
            <a:alphaModFix/>
          </a:blip>
          <a:srcRect b="348" l="18523" r="30291" t="48350"/>
          <a:stretch/>
        </p:blipFill>
        <p:spPr>
          <a:xfrm>
            <a:off x="2087100" y="1849099"/>
            <a:ext cx="2268912" cy="230553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Google Shape;303;p39" id="661" name="Google Shape;661;p81"/>
          <p:cNvPicPr preferRelativeResize="0"/>
          <p:nvPr/>
        </p:nvPicPr>
        <p:blipFill rotWithShape="1">
          <a:blip r:embed="rId7">
            <a:alphaModFix/>
          </a:blip>
          <a:srcRect b="2272" l="14987" r="8459" t="45094"/>
          <a:stretch/>
        </p:blipFill>
        <p:spPr>
          <a:xfrm>
            <a:off x="5553793" y="3486550"/>
            <a:ext cx="3437832" cy="1585501"/>
          </a:xfrm>
          <a:prstGeom prst="rect">
            <a:avLst/>
          </a:prstGeom>
          <a:noFill/>
          <a:ln>
            <a:noFill/>
          </a:ln>
        </p:spPr>
      </p:pic>
      <p:pic>
        <p:nvPicPr>
          <p:cNvPr id="662" name="Google Shape;662;p81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4569200" y="3434950"/>
            <a:ext cx="764799" cy="132175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brincadeira chao 3.jpg" id="663" name="Google Shape;663;p81"/>
          <p:cNvPicPr preferRelativeResize="0"/>
          <p:nvPr/>
        </p:nvPicPr>
        <p:blipFill rotWithShape="1">
          <a:blip r:embed="rId9">
            <a:alphaModFix/>
          </a:blip>
          <a:srcRect b="0" l="25804" r="6449" t="24833"/>
          <a:stretch/>
        </p:blipFill>
        <p:spPr>
          <a:xfrm>
            <a:off x="2087100" y="0"/>
            <a:ext cx="2268900" cy="1688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64" name="Google Shape;664;p81"/>
          <p:cNvPicPr preferRelativeResize="0"/>
          <p:nvPr/>
        </p:nvPicPr>
        <p:blipFill rotWithShape="1">
          <a:blip r:embed="rId10">
            <a:alphaModFix/>
          </a:blip>
          <a:srcRect b="5571" l="-11536" r="-7397" t="-1819"/>
          <a:stretch/>
        </p:blipFill>
        <p:spPr>
          <a:xfrm>
            <a:off x="3499300" y="3486550"/>
            <a:ext cx="1152698" cy="1321748"/>
          </a:xfrm>
          <a:prstGeom prst="rect">
            <a:avLst/>
          </a:prstGeom>
          <a:noFill/>
          <a:ln>
            <a:noFill/>
          </a:ln>
        </p:spPr>
      </p:pic>
      <p:pic>
        <p:nvPicPr>
          <p:cNvPr id="665" name="Google Shape;665;p81"/>
          <p:cNvPicPr preferRelativeResize="0"/>
          <p:nvPr/>
        </p:nvPicPr>
        <p:blipFill rotWithShape="1">
          <a:blip r:embed="rId11">
            <a:alphaModFix/>
          </a:blip>
          <a:srcRect b="2282" l="0" r="0" t="2233"/>
          <a:stretch/>
        </p:blipFill>
        <p:spPr>
          <a:xfrm>
            <a:off x="4569200" y="0"/>
            <a:ext cx="4574800" cy="32626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669" name="Shape 6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670" name="Google Shape;670;p82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671" name="Google Shape;671;p82"/>
          <p:cNvPicPr preferRelativeResize="0"/>
          <p:nvPr/>
        </p:nvPicPr>
        <p:blipFill rotWithShape="1">
          <a:blip r:embed="rId4">
            <a:alphaModFix amt="50000"/>
          </a:blip>
          <a:srcRect b="2579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72" name="Google Shape;672;p82"/>
          <p:cNvPicPr preferRelativeResize="0"/>
          <p:nvPr/>
        </p:nvPicPr>
        <p:blipFill rotWithShape="1">
          <a:blip r:embed="rId5">
            <a:alphaModFix/>
          </a:blip>
          <a:srcRect b="13364" l="10728" r="10728" t="13364"/>
          <a:stretch/>
        </p:blipFill>
        <p:spPr>
          <a:xfrm>
            <a:off x="85250" y="4932950"/>
            <a:ext cx="161667" cy="15085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673" name="Google Shape;673;p82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674" name="Google Shape;674;p82"/>
          <p:cNvPicPr preferRelativeResize="0"/>
          <p:nvPr/>
        </p:nvPicPr>
        <p:blipFill rotWithShape="1">
          <a:blip r:embed="rId4">
            <a:alphaModFix amt="50000"/>
          </a:blip>
          <a:srcRect b="2579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675" name="Google Shape;675;p82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676" name="Google Shape;676;p82"/>
          <p:cNvPicPr preferRelativeResize="0"/>
          <p:nvPr/>
        </p:nvPicPr>
        <p:blipFill rotWithShape="1">
          <a:blip r:embed="rId4">
            <a:alphaModFix amt="50000"/>
          </a:blip>
          <a:srcRect b="2579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77" name="Google Shape;677;p82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2829775" y="368317"/>
            <a:ext cx="6297501" cy="4455158"/>
          </a:xfrm>
          <a:prstGeom prst="rect">
            <a:avLst/>
          </a:prstGeom>
          <a:noFill/>
          <a:ln>
            <a:noFill/>
          </a:ln>
        </p:spPr>
      </p:pic>
      <p:sp>
        <p:nvSpPr>
          <p:cNvPr id="678" name="Google Shape;678;p82"/>
          <p:cNvSpPr txBox="1"/>
          <p:nvPr/>
        </p:nvSpPr>
        <p:spPr>
          <a:xfrm>
            <a:off x="366125" y="263600"/>
            <a:ext cx="1524000" cy="1185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1" i="0" lang="pt-BR" sz="1300" u="none" cap="none" strike="noStrike">
                <a:solidFill>
                  <a:srgbClr val="FFD515"/>
                </a:solidFill>
                <a:latin typeface="Nunito"/>
                <a:ea typeface="Nunito"/>
                <a:cs typeface="Nunito"/>
                <a:sym typeface="Nunito"/>
              </a:rPr>
              <a:t>SENSIBILIZAR</a:t>
            </a:r>
            <a:endParaRPr b="1" i="0" sz="13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1" i="0" lang="pt-BR" sz="1300" u="none" cap="none" strike="noStrik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Entrega de enxoval preparando o equipamento</a:t>
            </a:r>
            <a:endParaRPr b="0" i="0" sz="13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679" name="Google Shape;679;p82"/>
          <p:cNvSpPr txBox="1"/>
          <p:nvPr/>
        </p:nvSpPr>
        <p:spPr>
          <a:xfrm>
            <a:off x="390000" y="3490900"/>
            <a:ext cx="1500000" cy="1754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1" i="0" lang="pt-BR" sz="1300" u="none" cap="none" strike="noStrik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Panão etapas de desenvolvimento</a:t>
            </a:r>
            <a:endParaRPr b="1" i="0" sz="13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0" i="0" lang="pt-BR" sz="1300" u="none" cap="none" strike="noStrik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(na sala de aula / quintal da creche)</a:t>
            </a:r>
            <a:endParaRPr b="0" i="0" sz="13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t/>
            </a:r>
            <a:endParaRPr b="0" i="0" sz="10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0" i="0" lang="pt-BR" sz="1000" u="none" cap="none" strike="noStrik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colocam bebês livres e assistidos para atingirem o pleno desenvolvimento</a:t>
            </a:r>
            <a:endParaRPr b="0" i="0" sz="10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680" name="Google Shape;680;p82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470150" y="1502325"/>
            <a:ext cx="1971518" cy="19761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491E87"/>
        </a:solidFill>
      </p:bgPr>
    </p:bg>
    <p:spTree>
      <p:nvGrpSpPr>
        <p:cNvPr id="684" name="Shape 6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5" name="Google Shape;685;p83"/>
          <p:cNvSpPr txBox="1"/>
          <p:nvPr/>
        </p:nvSpPr>
        <p:spPr>
          <a:xfrm>
            <a:off x="5334000" y="1092050"/>
            <a:ext cx="3442800" cy="3032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pt-BR" sz="2000" u="none" cap="none" strike="noStrike">
                <a:solidFill>
                  <a:srgbClr val="F668B2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1. sensibilizar equipes da ponta </a:t>
            </a:r>
            <a:r>
              <a:rPr b="0" i="0" lang="pt-BR" sz="1500" u="none" cap="none" strike="noStrike">
                <a:solidFill>
                  <a:srgbClr val="F668B2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(professores, assistentes sociais, visitadores, agentes de saúde, etc)</a:t>
            </a:r>
            <a:endParaRPr b="0" i="0" sz="1500" u="none" cap="none" strike="noStrike">
              <a:solidFill>
                <a:srgbClr val="F668B2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t/>
            </a:r>
            <a:endParaRPr b="0" i="0" sz="1500" u="none" cap="none" strike="noStrike">
              <a:solidFill>
                <a:srgbClr val="F668B2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pt-BR" sz="20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2. distribuir conteúdos para as famílias</a:t>
            </a:r>
            <a:endParaRPr b="0" i="0" sz="20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rgbClr val="F668B2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pt-BR" sz="2000" u="none" cap="none" strike="noStrike">
                <a:solidFill>
                  <a:srgbClr val="F668B2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3. reportar dados de implementação</a:t>
            </a:r>
            <a:endParaRPr b="0" i="0" sz="2000" u="none" cap="none" strike="noStrike">
              <a:solidFill>
                <a:srgbClr val="F668B2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pic>
        <p:nvPicPr>
          <p:cNvPr descr="U95-Logo-horizontal_PRETO-02.png" id="686" name="Google Shape;686;p83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687" name="Google Shape;687;p83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691" name="Shape 6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2" name="Google Shape;692;p84"/>
          <p:cNvPicPr preferRelativeResize="0"/>
          <p:nvPr/>
        </p:nvPicPr>
        <p:blipFill rotWithShape="1">
          <a:blip r:embed="rId3">
            <a:alphaModFix/>
          </a:blip>
          <a:srcRect b="2344" l="3990" r="1221" t="2335"/>
          <a:stretch/>
        </p:blipFill>
        <p:spPr>
          <a:xfrm>
            <a:off x="700" y="1375"/>
            <a:ext cx="9144003" cy="51725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693" name="Google Shape;693;p84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694" name="Google Shape;694;p84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95" name="Google Shape;695;p84"/>
          <p:cNvPicPr preferRelativeResize="0"/>
          <p:nvPr/>
        </p:nvPicPr>
        <p:blipFill rotWithShape="1">
          <a:blip r:embed="rId5">
            <a:alphaModFix/>
          </a:blip>
          <a:srcRect b="13363" l="10728" r="10728" t="13364"/>
          <a:stretch/>
        </p:blipFill>
        <p:spPr>
          <a:xfrm>
            <a:off x="85250" y="4932950"/>
            <a:ext cx="161667" cy="15085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696" name="Google Shape;696;p84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97" name="Google Shape;697;p84"/>
          <p:cNvPicPr preferRelativeResize="0"/>
          <p:nvPr/>
        </p:nvPicPr>
        <p:blipFill rotWithShape="1">
          <a:blip r:embed="rId5">
            <a:alphaModFix/>
          </a:blip>
          <a:srcRect b="13363" l="10728" r="10728" t="13364"/>
          <a:stretch/>
        </p:blipFill>
        <p:spPr>
          <a:xfrm>
            <a:off x="85250" y="4932950"/>
            <a:ext cx="161667" cy="15085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698" name="Google Shape;698;p84"/>
          <p:cNvGrpSpPr/>
          <p:nvPr/>
        </p:nvGrpSpPr>
        <p:grpSpPr>
          <a:xfrm>
            <a:off x="4878481" y="4023788"/>
            <a:ext cx="3171052" cy="977450"/>
            <a:chOff x="4684963" y="4006500"/>
            <a:chExt cx="3171052" cy="977450"/>
          </a:xfrm>
        </p:grpSpPr>
        <p:pic>
          <p:nvPicPr>
            <p:cNvPr id="699" name="Google Shape;699;p84"/>
            <p:cNvPicPr preferRelativeResize="0"/>
            <p:nvPr/>
          </p:nvPicPr>
          <p:blipFill rotWithShape="1">
            <a:blip r:embed="rId6">
              <a:alphaModFix/>
            </a:blip>
            <a:srcRect b="0" l="33333" r="40520" t="0"/>
            <a:stretch/>
          </p:blipFill>
          <p:spPr>
            <a:xfrm>
              <a:off x="4684963" y="4006500"/>
              <a:ext cx="1529527" cy="9774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00" name="Google Shape;700;p84"/>
            <p:cNvPicPr preferRelativeResize="0"/>
            <p:nvPr/>
          </p:nvPicPr>
          <p:blipFill rotWithShape="1">
            <a:blip r:embed="rId6">
              <a:alphaModFix/>
            </a:blip>
            <a:srcRect b="0" l="69869" r="3983" t="0"/>
            <a:stretch/>
          </p:blipFill>
          <p:spPr>
            <a:xfrm>
              <a:off x="6326488" y="4006500"/>
              <a:ext cx="1529527" cy="977450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descr="logos-ALMA--RGB-preto.png" id="701" name="Google Shape;701;p84"/>
          <p:cNvPicPr preferRelativeResize="0"/>
          <p:nvPr/>
        </p:nvPicPr>
        <p:blipFill rotWithShape="1">
          <a:blip r:embed="rId7">
            <a:alphaModFix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702" name="Google Shape;702;p84"/>
          <p:cNvGrpSpPr/>
          <p:nvPr/>
        </p:nvGrpSpPr>
        <p:grpSpPr>
          <a:xfrm>
            <a:off x="4430979" y="1030437"/>
            <a:ext cx="3639437" cy="2984138"/>
            <a:chOff x="4415725" y="751250"/>
            <a:chExt cx="977686" cy="801627"/>
          </a:xfrm>
        </p:grpSpPr>
        <p:pic>
          <p:nvPicPr>
            <p:cNvPr id="703" name="Google Shape;703;p84"/>
            <p:cNvPicPr preferRelativeResize="0"/>
            <p:nvPr/>
          </p:nvPicPr>
          <p:blipFill rotWithShape="1">
            <a:blip r:embed="rId8">
              <a:alphaModFix/>
            </a:blip>
            <a:srcRect b="46295" l="9119" r="49125" t="12841"/>
            <a:stretch/>
          </p:blipFill>
          <p:spPr>
            <a:xfrm>
              <a:off x="4464775" y="751250"/>
              <a:ext cx="618102" cy="23985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04" name="Google Shape;704;p84"/>
            <p:cNvPicPr preferRelativeResize="0"/>
            <p:nvPr/>
          </p:nvPicPr>
          <p:blipFill rotWithShape="1">
            <a:blip r:embed="rId8">
              <a:alphaModFix/>
            </a:blip>
            <a:srcRect b="53381" l="52507" r="7977" t="12745"/>
            <a:stretch/>
          </p:blipFill>
          <p:spPr>
            <a:xfrm>
              <a:off x="4727825" y="958725"/>
              <a:ext cx="584924" cy="19882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05" name="Google Shape;705;p84"/>
            <p:cNvPicPr preferRelativeResize="0"/>
            <p:nvPr/>
          </p:nvPicPr>
          <p:blipFill rotWithShape="1">
            <a:blip r:embed="rId8">
              <a:alphaModFix/>
            </a:blip>
            <a:srcRect b="7306" l="1119" r="52026" t="51832"/>
            <a:stretch/>
          </p:blipFill>
          <p:spPr>
            <a:xfrm>
              <a:off x="4415725" y="1079525"/>
              <a:ext cx="693576" cy="23985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06" name="Google Shape;706;p84"/>
            <p:cNvPicPr preferRelativeResize="0"/>
            <p:nvPr/>
          </p:nvPicPr>
          <p:blipFill rotWithShape="1">
            <a:blip r:embed="rId8">
              <a:alphaModFix/>
            </a:blip>
            <a:srcRect b="6514" l="50632" r="-2934" t="47797"/>
            <a:stretch/>
          </p:blipFill>
          <p:spPr>
            <a:xfrm>
              <a:off x="4619180" y="1284704"/>
              <a:ext cx="774231" cy="268173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710" name="Shape 7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1" name="Google Shape;711;p8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019774" y="2660801"/>
            <a:ext cx="3500700" cy="1968724"/>
          </a:xfrm>
          <a:prstGeom prst="rect">
            <a:avLst/>
          </a:prstGeom>
          <a:noFill/>
          <a:ln>
            <a:noFill/>
          </a:ln>
        </p:spPr>
      </p:pic>
      <p:pic>
        <p:nvPicPr>
          <p:cNvPr id="712" name="Google Shape;712;p8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293237" y="2584604"/>
            <a:ext cx="4016864" cy="2306843"/>
          </a:xfrm>
          <a:prstGeom prst="rect">
            <a:avLst/>
          </a:prstGeom>
          <a:noFill/>
          <a:ln>
            <a:noFill/>
          </a:ln>
        </p:spPr>
      </p:pic>
      <p:pic>
        <p:nvPicPr>
          <p:cNvPr id="713" name="Google Shape;713;p85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407500" y="1124083"/>
            <a:ext cx="4333661" cy="243867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714" name="Google Shape;714;p85"/>
          <p:cNvPicPr preferRelativeResize="0"/>
          <p:nvPr/>
        </p:nvPicPr>
        <p:blipFill rotWithShape="1">
          <a:blip r:embed="rId6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715" name="Google Shape;715;p85"/>
          <p:cNvPicPr preferRelativeResize="0"/>
          <p:nvPr/>
        </p:nvPicPr>
        <p:blipFill rotWithShape="1">
          <a:blip r:embed="rId7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716" name="Google Shape;716;p85"/>
          <p:cNvSpPr txBox="1"/>
          <p:nvPr/>
        </p:nvSpPr>
        <p:spPr>
          <a:xfrm>
            <a:off x="231850" y="181500"/>
            <a:ext cx="85449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1" i="0" lang="pt-BR" sz="3000" u="none" cap="none" strike="noStrike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link questionário famílias T0</a:t>
            </a:r>
            <a:endParaRPr b="1" i="0" sz="3000" u="none" cap="none" strike="noStrike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717" name="Google Shape;717;p85"/>
          <p:cNvSpPr txBox="1"/>
          <p:nvPr/>
        </p:nvSpPr>
        <p:spPr>
          <a:xfrm>
            <a:off x="366125" y="657750"/>
            <a:ext cx="8410500" cy="70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b="1" i="0" lang="pt-BR" sz="1700" u="none" cap="none" strike="noStrike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envio de link questionário no WhatsApp das famílias, antes do início do envio dos conteúdos, para compreender os laços parentais de onde partimos</a:t>
            </a:r>
            <a:endParaRPr b="1" i="0" sz="1700" u="none" cap="none" strike="noStrike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718" name="Google Shape;718;p85"/>
          <p:cNvSpPr txBox="1"/>
          <p:nvPr/>
        </p:nvSpPr>
        <p:spPr>
          <a:xfrm>
            <a:off x="228600" y="1713375"/>
            <a:ext cx="1891200" cy="2801400"/>
          </a:xfrm>
          <a:prstGeom prst="rect">
            <a:avLst/>
          </a:prstGeom>
          <a:solidFill>
            <a:srgbClr val="D9D2E9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0" i="0" lang="pt-BR" sz="1000" u="none" cap="none" strike="noStrike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Olá! Estamos fazendo uma pesquisa para conhecer melhor como anda o desenvolvimento de nossas crianças e gostaríamos de contar com a sua participação respondendo algumas questões que não vão te tomar mais de 10 minutos. </a:t>
            </a:r>
            <a:endParaRPr b="0" i="0" sz="1000" u="none" cap="none" strike="noStrike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t/>
            </a:r>
            <a:endParaRPr b="0" i="0" sz="1000" u="none" cap="none" strike="noStrike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0" i="0" lang="pt-BR" sz="1000" u="none" cap="none" strike="noStrike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Lembramos que esta pesquisa é anônima, ninguém saberá quem foi que a respondeu, tá? </a:t>
            </a:r>
            <a:endParaRPr b="0" i="0" sz="1000" u="none" cap="none" strike="noStrike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t/>
            </a:r>
            <a:endParaRPr b="0" i="0" sz="1000" u="none" cap="none" strike="noStrike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0" i="0" lang="pt-BR" sz="1000" u="none" cap="none" strike="noStrike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Desde já agradecemos muito a sua colaboração.</a:t>
            </a:r>
            <a:endParaRPr b="0" i="0" sz="1000" u="none" cap="none" strike="noStrike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722" name="Shape 7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3" name="Google Shape;723;p86"/>
          <p:cNvSpPr/>
          <p:nvPr/>
        </p:nvSpPr>
        <p:spPr>
          <a:xfrm>
            <a:off x="604325" y="379850"/>
            <a:ext cx="2376000" cy="4456800"/>
          </a:xfrm>
          <a:prstGeom prst="rect">
            <a:avLst/>
          </a:prstGeom>
          <a:solidFill>
            <a:srgbClr val="FFD51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24" name="Google Shape;724;p86"/>
          <p:cNvSpPr/>
          <p:nvPr/>
        </p:nvSpPr>
        <p:spPr>
          <a:xfrm>
            <a:off x="3384000" y="359225"/>
            <a:ext cx="2376000" cy="4456800"/>
          </a:xfrm>
          <a:prstGeom prst="rect">
            <a:avLst/>
          </a:prstGeom>
          <a:solidFill>
            <a:srgbClr val="FFD51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25" name="Google Shape;725;p86"/>
          <p:cNvSpPr/>
          <p:nvPr/>
        </p:nvSpPr>
        <p:spPr>
          <a:xfrm>
            <a:off x="6163675" y="379850"/>
            <a:ext cx="2376000" cy="4456800"/>
          </a:xfrm>
          <a:prstGeom prst="rect">
            <a:avLst/>
          </a:prstGeom>
          <a:solidFill>
            <a:srgbClr val="FFD51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U95-Logo-horizontal_PRETO-02.png" id="726" name="Google Shape;726;p86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727" name="Google Shape;727;p86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728" name="Google Shape;728;p86"/>
          <p:cNvSpPr txBox="1"/>
          <p:nvPr/>
        </p:nvSpPr>
        <p:spPr>
          <a:xfrm>
            <a:off x="3575075" y="567300"/>
            <a:ext cx="1994100" cy="1308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491E87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DIGITAL</a:t>
            </a:r>
            <a:endParaRPr b="0" i="0" sz="1100" u="none" cap="none" strike="noStrike">
              <a:solidFill>
                <a:srgbClr val="491E87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pt-BR" sz="2000" u="none" cap="none" strike="noStrike">
                <a:solidFill>
                  <a:srgbClr val="491E87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16 mensagens de whatsapp</a:t>
            </a:r>
            <a:endParaRPr b="0" i="0" sz="2000" u="none" cap="none" strike="noStrike">
              <a:solidFill>
                <a:srgbClr val="491E87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491E87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ENTREGUES 2X NA SEMANA POR 8 SEMANAS</a:t>
            </a:r>
            <a:endParaRPr b="0" i="0" sz="2700" u="none" cap="none" strike="noStrike">
              <a:solidFill>
                <a:srgbClr val="491E87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sp>
        <p:nvSpPr>
          <p:cNvPr id="729" name="Google Shape;729;p86"/>
          <p:cNvSpPr txBox="1"/>
          <p:nvPr/>
        </p:nvSpPr>
        <p:spPr>
          <a:xfrm>
            <a:off x="794350" y="567300"/>
            <a:ext cx="1994100" cy="1477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491E87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FÍSICO</a:t>
            </a:r>
            <a:endParaRPr b="0" i="0" sz="1100" u="none" cap="none" strike="noStrike">
              <a:solidFill>
                <a:srgbClr val="491E87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pt-BR" sz="2000" u="none" cap="none" strike="noStrike">
                <a:solidFill>
                  <a:srgbClr val="491E87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imã calendário + máscara</a:t>
            </a:r>
            <a:endParaRPr b="0" i="0" sz="2000" u="none" cap="none" strike="noStrike">
              <a:solidFill>
                <a:srgbClr val="491E87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491E87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ENTREGUE NO LANÇAMENTO PARA O CUIDADOR</a:t>
            </a:r>
            <a:endParaRPr b="0" i="0" sz="2000" u="none" cap="none" strike="noStrike">
              <a:solidFill>
                <a:srgbClr val="491E87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sp>
        <p:nvSpPr>
          <p:cNvPr id="730" name="Google Shape;730;p86"/>
          <p:cNvSpPr txBox="1"/>
          <p:nvPr/>
        </p:nvSpPr>
        <p:spPr>
          <a:xfrm>
            <a:off x="6356775" y="567300"/>
            <a:ext cx="1994100" cy="1308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491E87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IMPRESSO</a:t>
            </a:r>
            <a:endParaRPr b="0" i="0" sz="1100" u="none" cap="none" strike="noStrike">
              <a:solidFill>
                <a:srgbClr val="491E87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pt-BR" sz="2000" u="none" cap="none" strike="noStrike">
                <a:solidFill>
                  <a:srgbClr val="491E87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16 bilhetes para a agenda</a:t>
            </a:r>
            <a:endParaRPr b="0" i="0" sz="2000" u="none" cap="none" strike="noStrike">
              <a:solidFill>
                <a:srgbClr val="491E87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491E87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ENTREGUES 2X NA SEMANA POR 8 SEMANAS</a:t>
            </a:r>
            <a:endParaRPr b="0" i="0" sz="2700" u="none" cap="none" strike="noStrike">
              <a:solidFill>
                <a:srgbClr val="491E87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734" name="Shape 7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735" name="Google Shape;735;p87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736" name="Google Shape;736;p87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737" name="Google Shape;737;p87"/>
          <p:cNvPicPr preferRelativeResize="0"/>
          <p:nvPr/>
        </p:nvPicPr>
        <p:blipFill rotWithShape="1">
          <a:blip r:embed="rId5">
            <a:alphaModFix/>
          </a:blip>
          <a:srcRect b="13363" l="10728" r="10728" t="13364"/>
          <a:stretch/>
        </p:blipFill>
        <p:spPr>
          <a:xfrm>
            <a:off x="85250" y="4932950"/>
            <a:ext cx="161667" cy="15085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738" name="Google Shape;738;p87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739" name="Google Shape;739;p87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740" name="Google Shape;740;p87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741" name="Google Shape;741;p87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742" name="Google Shape;742;p87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6760398" y="350749"/>
            <a:ext cx="1589051" cy="3622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743" name="Google Shape;743;p87" title="play jornada missao 6.MP4">
            <a:hlinkClick r:id="rId7"/>
          </p:cNvPr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4385825" y="2437127"/>
            <a:ext cx="1110075" cy="1980646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49803"/>
              </a:srgbClr>
            </a:outerShdw>
          </a:effectLst>
        </p:spPr>
      </p:pic>
      <p:pic>
        <p:nvPicPr>
          <p:cNvPr id="744" name="Google Shape;744;p87" title="play jornada missao 8.MP4">
            <a:hlinkClick r:id="rId9"/>
          </p:cNvPr>
          <p:cNvPicPr preferRelativeResize="0"/>
          <p:nvPr/>
        </p:nvPicPr>
        <p:blipFill rotWithShape="1">
          <a:blip r:embed="rId10">
            <a:alphaModFix/>
          </a:blip>
          <a:srcRect b="0" l="0" r="0" t="0"/>
          <a:stretch/>
        </p:blipFill>
        <p:spPr>
          <a:xfrm>
            <a:off x="3118175" y="2443575"/>
            <a:ext cx="1110077" cy="19742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49803"/>
              </a:srgbClr>
            </a:outerShdw>
          </a:effectLst>
        </p:spPr>
      </p:pic>
      <p:pic>
        <p:nvPicPr>
          <p:cNvPr id="745" name="Google Shape;745;p87"/>
          <p:cNvPicPr preferRelativeResize="0"/>
          <p:nvPr/>
        </p:nvPicPr>
        <p:blipFill rotWithShape="1">
          <a:blip r:embed="rId11">
            <a:alphaModFix/>
          </a:blip>
          <a:srcRect b="0" l="0" r="0" t="0"/>
          <a:stretch/>
        </p:blipFill>
        <p:spPr>
          <a:xfrm>
            <a:off x="327925" y="885925"/>
            <a:ext cx="2179451" cy="2090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746" name="Google Shape;746;p87"/>
          <p:cNvPicPr preferRelativeResize="0"/>
          <p:nvPr/>
        </p:nvPicPr>
        <p:blipFill rotWithShape="1">
          <a:blip r:embed="rId12">
            <a:alphaModFix/>
          </a:blip>
          <a:srcRect b="0" l="12551" r="12552" t="0"/>
          <a:stretch/>
        </p:blipFill>
        <p:spPr>
          <a:xfrm>
            <a:off x="369600" y="350750"/>
            <a:ext cx="2507801" cy="4464499"/>
          </a:xfrm>
          <a:prstGeom prst="rect">
            <a:avLst/>
          </a:prstGeom>
          <a:noFill/>
          <a:ln>
            <a:noFill/>
          </a:ln>
        </p:spPr>
      </p:pic>
      <p:pic>
        <p:nvPicPr>
          <p:cNvPr id="747" name="Google Shape;747;p87"/>
          <p:cNvPicPr preferRelativeResize="0"/>
          <p:nvPr/>
        </p:nvPicPr>
        <p:blipFill rotWithShape="1">
          <a:blip r:embed="rId13">
            <a:alphaModFix/>
          </a:blip>
          <a:srcRect b="0" l="0" r="0" t="0"/>
          <a:stretch/>
        </p:blipFill>
        <p:spPr>
          <a:xfrm>
            <a:off x="3119175" y="360000"/>
            <a:ext cx="3274851" cy="1842100"/>
          </a:xfrm>
          <a:prstGeom prst="rect">
            <a:avLst/>
          </a:prstGeom>
          <a:noFill/>
          <a:ln>
            <a:noFill/>
          </a:ln>
        </p:spPr>
      </p:pic>
      <p:sp>
        <p:nvSpPr>
          <p:cNvPr id="748" name="Google Shape;748;p87"/>
          <p:cNvSpPr txBox="1"/>
          <p:nvPr/>
        </p:nvSpPr>
        <p:spPr>
          <a:xfrm>
            <a:off x="304800" y="0"/>
            <a:ext cx="2448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FÍSICO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49" name="Google Shape;749;p87"/>
          <p:cNvSpPr txBox="1"/>
          <p:nvPr/>
        </p:nvSpPr>
        <p:spPr>
          <a:xfrm>
            <a:off x="3048000" y="0"/>
            <a:ext cx="2448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DIGITAL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50" name="Google Shape;750;p87"/>
          <p:cNvSpPr txBox="1"/>
          <p:nvPr/>
        </p:nvSpPr>
        <p:spPr>
          <a:xfrm>
            <a:off x="6705600" y="0"/>
            <a:ext cx="2448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IMPRESSO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751" name="Google Shape;751;p87"/>
          <p:cNvPicPr preferRelativeResize="0"/>
          <p:nvPr/>
        </p:nvPicPr>
        <p:blipFill rotWithShape="1">
          <a:blip r:embed="rId11">
            <a:alphaModFix/>
          </a:blip>
          <a:srcRect b="0" l="0" r="0" t="0"/>
          <a:stretch/>
        </p:blipFill>
        <p:spPr>
          <a:xfrm>
            <a:off x="1810325" y="3861490"/>
            <a:ext cx="1196749" cy="114765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755" name="Shape 7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756" name="Google Shape;756;p88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757" name="Google Shape;757;p88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758" name="Google Shape;758;p88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759" name="Google Shape;759;p88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760" name="Google Shape;760;p88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761" name="Google Shape;761;p88"/>
          <p:cNvGrpSpPr/>
          <p:nvPr/>
        </p:nvGrpSpPr>
        <p:grpSpPr>
          <a:xfrm>
            <a:off x="0" y="6375"/>
            <a:ext cx="9143084" cy="5175250"/>
            <a:chOff x="0" y="16850"/>
            <a:chExt cx="9143998" cy="5175250"/>
          </a:xfrm>
        </p:grpSpPr>
        <p:pic>
          <p:nvPicPr>
            <p:cNvPr id="762" name="Google Shape;762;p88"/>
            <p:cNvPicPr preferRelativeResize="0"/>
            <p:nvPr/>
          </p:nvPicPr>
          <p:blipFill rotWithShape="1">
            <a:blip r:embed="rId5">
              <a:alphaModFix/>
            </a:blip>
            <a:srcRect b="25854" l="0" r="0" t="35593"/>
            <a:stretch/>
          </p:blipFill>
          <p:spPr>
            <a:xfrm>
              <a:off x="0" y="16850"/>
              <a:ext cx="9143998" cy="51752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63" name="Google Shape;763;p88"/>
            <p:cNvPicPr preferRelativeResize="0"/>
            <p:nvPr/>
          </p:nvPicPr>
          <p:blipFill rotWithShape="1">
            <a:blip r:embed="rId6">
              <a:alphaModFix/>
            </a:blip>
            <a:srcRect b="6664" l="12544" r="21569" t="20101"/>
            <a:stretch/>
          </p:blipFill>
          <p:spPr>
            <a:xfrm>
              <a:off x="4767783" y="783612"/>
              <a:ext cx="3392450" cy="3240174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764" name="Google Shape;764;p88"/>
            <p:cNvGrpSpPr/>
            <p:nvPr/>
          </p:nvGrpSpPr>
          <p:grpSpPr>
            <a:xfrm>
              <a:off x="4878481" y="4023788"/>
              <a:ext cx="3171052" cy="977450"/>
              <a:chOff x="4684963" y="4006500"/>
              <a:chExt cx="3171052" cy="977450"/>
            </a:xfrm>
          </p:grpSpPr>
          <p:pic>
            <p:nvPicPr>
              <p:cNvPr id="765" name="Google Shape;765;p88"/>
              <p:cNvPicPr preferRelativeResize="0"/>
              <p:nvPr/>
            </p:nvPicPr>
            <p:blipFill rotWithShape="1">
              <a:blip r:embed="rId7">
                <a:alphaModFix/>
              </a:blip>
              <a:srcRect b="0" l="33333" r="40520" t="0"/>
              <a:stretch/>
            </p:blipFill>
            <p:spPr>
              <a:xfrm>
                <a:off x="4684963" y="4006500"/>
                <a:ext cx="1529527" cy="97745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766" name="Google Shape;766;p88"/>
              <p:cNvPicPr preferRelativeResize="0"/>
              <p:nvPr/>
            </p:nvPicPr>
            <p:blipFill rotWithShape="1">
              <a:blip r:embed="rId7">
                <a:alphaModFix/>
              </a:blip>
              <a:srcRect b="0" l="69869" r="3983" t="0"/>
              <a:stretch/>
            </p:blipFill>
            <p:spPr>
              <a:xfrm>
                <a:off x="6326488" y="4006500"/>
                <a:ext cx="1529527" cy="977450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</p:grpSp>
      <p:pic>
        <p:nvPicPr>
          <p:cNvPr descr="logos-ALMA--RGB-preto.png" id="767" name="Google Shape;767;p88"/>
          <p:cNvPicPr preferRelativeResize="0"/>
          <p:nvPr/>
        </p:nvPicPr>
        <p:blipFill rotWithShape="1">
          <a:blip r:embed="rId8">
            <a:alphaModFix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771" name="Shape 7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2" name="Google Shape;772;p89"/>
          <p:cNvSpPr/>
          <p:nvPr/>
        </p:nvSpPr>
        <p:spPr>
          <a:xfrm>
            <a:off x="604325" y="379850"/>
            <a:ext cx="2376000" cy="4456800"/>
          </a:xfrm>
          <a:prstGeom prst="rect">
            <a:avLst/>
          </a:prstGeom>
          <a:solidFill>
            <a:srgbClr val="ED596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73" name="Google Shape;773;p89"/>
          <p:cNvSpPr/>
          <p:nvPr/>
        </p:nvSpPr>
        <p:spPr>
          <a:xfrm>
            <a:off x="3384000" y="359225"/>
            <a:ext cx="2376000" cy="4456800"/>
          </a:xfrm>
          <a:prstGeom prst="rect">
            <a:avLst/>
          </a:prstGeom>
          <a:solidFill>
            <a:srgbClr val="ED596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74" name="Google Shape;774;p89"/>
          <p:cNvSpPr/>
          <p:nvPr/>
        </p:nvSpPr>
        <p:spPr>
          <a:xfrm>
            <a:off x="6163675" y="379850"/>
            <a:ext cx="2376000" cy="4456800"/>
          </a:xfrm>
          <a:prstGeom prst="rect">
            <a:avLst/>
          </a:prstGeom>
          <a:solidFill>
            <a:srgbClr val="ED596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U95-Logo-horizontal_PRETO-02.png" id="775" name="Google Shape;775;p89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776" name="Google Shape;776;p89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777" name="Google Shape;777;p89"/>
          <p:cNvSpPr txBox="1"/>
          <p:nvPr/>
        </p:nvSpPr>
        <p:spPr>
          <a:xfrm>
            <a:off x="3575075" y="567300"/>
            <a:ext cx="1994100" cy="1308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DIGITAL</a:t>
            </a:r>
            <a:endParaRPr b="0" i="0" sz="11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pt-BR" sz="20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16 mensagens de whatsapp</a:t>
            </a:r>
            <a:endParaRPr b="0" i="0" sz="20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ENTREGUES 2X NA SEMANA POR 8 SEMANAS</a:t>
            </a:r>
            <a:endParaRPr b="0" i="0" sz="27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sp>
        <p:nvSpPr>
          <p:cNvPr id="778" name="Google Shape;778;p89"/>
          <p:cNvSpPr txBox="1"/>
          <p:nvPr/>
        </p:nvSpPr>
        <p:spPr>
          <a:xfrm>
            <a:off x="794350" y="567300"/>
            <a:ext cx="1994100" cy="1785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FÍSICO</a:t>
            </a:r>
            <a:endParaRPr b="0" i="0" sz="11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pt-BR" sz="20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babador, body ou uniforme + folheto</a:t>
            </a:r>
            <a:endParaRPr b="0" i="0" sz="20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ENTREGUE NO LANÇAMENTO PARA O CUIDADOR</a:t>
            </a:r>
            <a:endParaRPr b="0" i="0" sz="20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sp>
        <p:nvSpPr>
          <p:cNvPr id="779" name="Google Shape;779;p89"/>
          <p:cNvSpPr txBox="1"/>
          <p:nvPr/>
        </p:nvSpPr>
        <p:spPr>
          <a:xfrm>
            <a:off x="6356775" y="567300"/>
            <a:ext cx="1994100" cy="1308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IMPRESSO</a:t>
            </a:r>
            <a:endParaRPr b="0" i="0" sz="11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pt-BR" sz="20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16 bilhetes para a agenda</a:t>
            </a:r>
            <a:endParaRPr b="0" i="0" sz="20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ENTREGUES 2X NA SEMANA POR 8 SEMANAS</a:t>
            </a:r>
            <a:endParaRPr b="0" i="0" sz="27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783" name="Shape 7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784" name="Google Shape;784;p90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785" name="Google Shape;785;p90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786" name="Google Shape;786;p90"/>
          <p:cNvPicPr preferRelativeResize="0"/>
          <p:nvPr/>
        </p:nvPicPr>
        <p:blipFill rotWithShape="1">
          <a:blip r:embed="rId5">
            <a:alphaModFix/>
          </a:blip>
          <a:srcRect b="13363" l="10728" r="10728" t="13364"/>
          <a:stretch/>
        </p:blipFill>
        <p:spPr>
          <a:xfrm>
            <a:off x="85250" y="4932950"/>
            <a:ext cx="161667" cy="15085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787" name="Google Shape;787;p90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788" name="Google Shape;788;p90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789" name="Google Shape;789;p90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790" name="Google Shape;790;p90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791" name="Google Shape;791;p90"/>
          <p:cNvPicPr preferRelativeResize="0"/>
          <p:nvPr/>
        </p:nvPicPr>
        <p:blipFill rotWithShape="1">
          <a:blip r:embed="rId6">
            <a:alphaModFix/>
          </a:blip>
          <a:srcRect b="0" l="17047" r="14214" t="0"/>
          <a:stretch/>
        </p:blipFill>
        <p:spPr>
          <a:xfrm>
            <a:off x="369611" y="355375"/>
            <a:ext cx="2455126" cy="4464501"/>
          </a:xfrm>
          <a:prstGeom prst="rect">
            <a:avLst/>
          </a:prstGeom>
          <a:noFill/>
          <a:ln>
            <a:noFill/>
          </a:ln>
        </p:spPr>
      </p:pic>
      <p:pic>
        <p:nvPicPr>
          <p:cNvPr id="792" name="Google Shape;792;p90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1088763" y="3650599"/>
            <a:ext cx="1788626" cy="1263748"/>
          </a:xfrm>
          <a:prstGeom prst="rect">
            <a:avLst/>
          </a:prstGeom>
          <a:noFill/>
          <a:ln>
            <a:noFill/>
          </a:ln>
        </p:spPr>
      </p:pic>
      <p:pic>
        <p:nvPicPr>
          <p:cNvPr id="793" name="Google Shape;793;p90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3044075" y="355375"/>
            <a:ext cx="3150925" cy="1750876"/>
          </a:xfrm>
          <a:prstGeom prst="rect">
            <a:avLst/>
          </a:prstGeom>
          <a:noFill/>
          <a:ln>
            <a:noFill/>
          </a:ln>
        </p:spPr>
      </p:pic>
      <p:pic>
        <p:nvPicPr>
          <p:cNvPr id="794" name="Google Shape;794;p90"/>
          <p:cNvPicPr preferRelativeResize="0"/>
          <p:nvPr/>
        </p:nvPicPr>
        <p:blipFill rotWithShape="1">
          <a:blip r:embed="rId9">
            <a:alphaModFix/>
          </a:blip>
          <a:srcRect b="18107" l="0" r="74422" t="18839"/>
          <a:stretch/>
        </p:blipFill>
        <p:spPr>
          <a:xfrm>
            <a:off x="6394025" y="360000"/>
            <a:ext cx="2403400" cy="3326835"/>
          </a:xfrm>
          <a:prstGeom prst="rect">
            <a:avLst/>
          </a:prstGeom>
          <a:noFill/>
          <a:ln>
            <a:noFill/>
          </a:ln>
        </p:spPr>
      </p:pic>
      <p:pic>
        <p:nvPicPr>
          <p:cNvPr id="795" name="Google Shape;795;p90"/>
          <p:cNvPicPr preferRelativeResize="0"/>
          <p:nvPr/>
        </p:nvPicPr>
        <p:blipFill rotWithShape="1">
          <a:blip r:embed="rId10">
            <a:alphaModFix/>
          </a:blip>
          <a:srcRect b="0" l="0" r="0" t="0"/>
          <a:stretch/>
        </p:blipFill>
        <p:spPr>
          <a:xfrm>
            <a:off x="3066200" y="2356150"/>
            <a:ext cx="3150925" cy="1787792"/>
          </a:xfrm>
          <a:prstGeom prst="rect">
            <a:avLst/>
          </a:prstGeom>
          <a:noFill/>
          <a:ln>
            <a:noFill/>
          </a:ln>
        </p:spPr>
      </p:pic>
      <p:sp>
        <p:nvSpPr>
          <p:cNvPr id="796" name="Google Shape;796;p90"/>
          <p:cNvSpPr txBox="1"/>
          <p:nvPr/>
        </p:nvSpPr>
        <p:spPr>
          <a:xfrm>
            <a:off x="304800" y="0"/>
            <a:ext cx="2448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FÍSICO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97" name="Google Shape;797;p90"/>
          <p:cNvSpPr txBox="1"/>
          <p:nvPr/>
        </p:nvSpPr>
        <p:spPr>
          <a:xfrm>
            <a:off x="3048000" y="0"/>
            <a:ext cx="2448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DIGITAL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98" name="Google Shape;798;p90"/>
          <p:cNvSpPr txBox="1"/>
          <p:nvPr/>
        </p:nvSpPr>
        <p:spPr>
          <a:xfrm>
            <a:off x="6324600" y="0"/>
            <a:ext cx="2448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IMPRESSO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216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7" name="Google Shape;217;p4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155708" y="-771816"/>
            <a:ext cx="2207419" cy="303609"/>
          </a:xfrm>
          <a:prstGeom prst="rect">
            <a:avLst/>
          </a:prstGeom>
          <a:noFill/>
          <a:ln>
            <a:noFill/>
          </a:ln>
        </p:spPr>
      </p:pic>
      <p:sp>
        <p:nvSpPr>
          <p:cNvPr id="218" name="Google Shape;218;p46"/>
          <p:cNvSpPr txBox="1"/>
          <p:nvPr/>
        </p:nvSpPr>
        <p:spPr>
          <a:xfrm>
            <a:off x="4572001" y="2358048"/>
            <a:ext cx="4175100" cy="5004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3000" u="none" cap="none" strike="noStrike">
                <a:solidFill>
                  <a:srgbClr val="F3908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NOSSA ENTREGA</a:t>
            </a:r>
            <a:endParaRPr b="0" i="0" sz="3000" u="none" cap="none" strike="noStrike">
              <a:solidFill>
                <a:srgbClr val="F3908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sp>
        <p:nvSpPr>
          <p:cNvPr id="219" name="Google Shape;219;p46"/>
          <p:cNvSpPr txBox="1"/>
          <p:nvPr/>
        </p:nvSpPr>
        <p:spPr>
          <a:xfrm>
            <a:off x="366124" y="1188200"/>
            <a:ext cx="4003800" cy="2840100"/>
          </a:xfrm>
          <a:prstGeom prst="rect">
            <a:avLst/>
          </a:prstGeom>
          <a:noFill/>
          <a:ln>
            <a:noFill/>
          </a:ln>
        </p:spPr>
        <p:txBody>
          <a:bodyPr anchorCtr="0" anchor="t" bIns="34350" lIns="34350" spcFirstLastPara="1" rIns="34350" wrap="square" tIns="34350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20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Criamos caixas de ferramentas</a:t>
            </a:r>
            <a:endParaRPr b="0" i="0" sz="20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20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que transformam</a:t>
            </a:r>
            <a:endParaRPr b="0" i="0" sz="20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20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teorias em ação.</a:t>
            </a:r>
            <a:endParaRPr b="0" i="0" sz="20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20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Pilotamos o uso </a:t>
            </a:r>
            <a:endParaRPr b="0" i="0" sz="20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20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dessas ferramentas</a:t>
            </a:r>
            <a:endParaRPr b="0" i="1" sz="20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20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em áreas-chave para que</a:t>
            </a:r>
            <a:endParaRPr b="0" i="0" sz="20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20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o modelo possa ser</a:t>
            </a:r>
            <a:endParaRPr b="0" i="0" sz="20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20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sistematizado e escalado.</a:t>
            </a:r>
            <a:endParaRPr b="0" i="0" sz="2000" u="none" cap="none" strike="noStrike">
              <a:solidFill>
                <a:srgbClr val="12455A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802" name="Shape 8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3" name="Google Shape;803;p91"/>
          <p:cNvPicPr preferRelativeResize="0"/>
          <p:nvPr/>
        </p:nvPicPr>
        <p:blipFill rotWithShape="1">
          <a:blip r:embed="rId3">
            <a:alphaModFix/>
          </a:blip>
          <a:srcRect b="0" l="35534" r="4318" t="15103"/>
          <a:stretch/>
        </p:blipFill>
        <p:spPr>
          <a:xfrm>
            <a:off x="6394025" y="-675"/>
            <a:ext cx="2749976" cy="517525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804" name="Google Shape;804;p91"/>
          <p:cNvPicPr preferRelativeResize="0"/>
          <p:nvPr/>
        </p:nvPicPr>
        <p:blipFill rotWithShape="1">
          <a:blip r:embed="rId4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805" name="Google Shape;805;p91"/>
          <p:cNvPicPr preferRelativeResize="0"/>
          <p:nvPr/>
        </p:nvPicPr>
        <p:blipFill rotWithShape="1">
          <a:blip r:embed="rId5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806" name="Google Shape;806;p91"/>
          <p:cNvPicPr preferRelativeResize="0"/>
          <p:nvPr/>
        </p:nvPicPr>
        <p:blipFill rotWithShape="1">
          <a:blip r:embed="rId6">
            <a:alphaModFix/>
          </a:blip>
          <a:srcRect b="13363" l="10728" r="10728" t="13364"/>
          <a:stretch/>
        </p:blipFill>
        <p:spPr>
          <a:xfrm>
            <a:off x="85250" y="4932950"/>
            <a:ext cx="161667" cy="15085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807" name="Google Shape;807;p91"/>
          <p:cNvPicPr preferRelativeResize="0"/>
          <p:nvPr/>
        </p:nvPicPr>
        <p:blipFill rotWithShape="1">
          <a:blip r:embed="rId4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808" name="Google Shape;808;p91"/>
          <p:cNvPicPr preferRelativeResize="0"/>
          <p:nvPr/>
        </p:nvPicPr>
        <p:blipFill rotWithShape="1">
          <a:blip r:embed="rId5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809" name="Google Shape;809;p91"/>
          <p:cNvPicPr preferRelativeResize="0"/>
          <p:nvPr/>
        </p:nvPicPr>
        <p:blipFill rotWithShape="1">
          <a:blip r:embed="rId4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810" name="Google Shape;810;p91"/>
          <p:cNvPicPr preferRelativeResize="0"/>
          <p:nvPr/>
        </p:nvPicPr>
        <p:blipFill rotWithShape="1">
          <a:blip r:embed="rId5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811" name="Google Shape;811;p91"/>
          <p:cNvSpPr txBox="1"/>
          <p:nvPr/>
        </p:nvSpPr>
        <p:spPr>
          <a:xfrm>
            <a:off x="390000" y="3647375"/>
            <a:ext cx="3000000" cy="1223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1" i="0" lang="pt-BR" sz="1500" u="none" cap="none" strike="noStrike">
                <a:solidFill>
                  <a:srgbClr val="F1C232"/>
                </a:solidFill>
                <a:latin typeface="Nunito"/>
                <a:ea typeface="Nunito"/>
                <a:cs typeface="Nunito"/>
                <a:sym typeface="Nunito"/>
              </a:rPr>
              <a:t>caminhada infantil para espalhar mensagens não violentas em torno da escola - iniciativa de Jundiaí também realizada por Brasiléia</a:t>
            </a:r>
            <a:endParaRPr b="1" i="0" sz="1500" u="none" cap="none" strike="noStrike">
              <a:solidFill>
                <a:srgbClr val="F1C232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812" name="Google Shape;812;p91"/>
          <p:cNvPicPr preferRelativeResize="0"/>
          <p:nvPr/>
        </p:nvPicPr>
        <p:blipFill rotWithShape="1">
          <a:blip r:embed="rId7">
            <a:alphaModFix/>
          </a:blip>
          <a:srcRect b="18388" l="25991" r="14173" t="8581"/>
          <a:stretch/>
        </p:blipFill>
        <p:spPr>
          <a:xfrm>
            <a:off x="3810000" y="0"/>
            <a:ext cx="2385000" cy="5175251"/>
          </a:xfrm>
          <a:prstGeom prst="rect">
            <a:avLst/>
          </a:prstGeom>
          <a:noFill/>
          <a:ln>
            <a:noFill/>
          </a:ln>
        </p:spPr>
      </p:pic>
      <p:pic>
        <p:nvPicPr>
          <p:cNvPr id="813" name="Google Shape;813;p91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350400" y="2608250"/>
            <a:ext cx="3276570" cy="654350"/>
          </a:xfrm>
          <a:prstGeom prst="rect">
            <a:avLst/>
          </a:prstGeom>
          <a:noFill/>
          <a:ln>
            <a:noFill/>
          </a:ln>
        </p:spPr>
      </p:pic>
      <p:sp>
        <p:nvSpPr>
          <p:cNvPr id="814" name="Google Shape;814;p91"/>
          <p:cNvSpPr txBox="1"/>
          <p:nvPr/>
        </p:nvSpPr>
        <p:spPr>
          <a:xfrm>
            <a:off x="457200" y="381000"/>
            <a:ext cx="3000000" cy="6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pt-BR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Passeatinha</a:t>
            </a:r>
            <a:endParaRPr b="1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pt-BR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Crianças unidas pela paz</a:t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818" name="Shape 8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" name="Google Shape;819;p92"/>
          <p:cNvPicPr preferRelativeResize="0"/>
          <p:nvPr/>
        </p:nvPicPr>
        <p:blipFill rotWithShape="1">
          <a:blip r:embed="rId3">
            <a:alphaModFix/>
          </a:blip>
          <a:srcRect b="21042" l="33333" r="40520" t="46958"/>
          <a:stretch/>
        </p:blipFill>
        <p:spPr>
          <a:xfrm>
            <a:off x="15102025" y="4490250"/>
            <a:ext cx="737698" cy="150856"/>
          </a:xfrm>
          <a:prstGeom prst="rect">
            <a:avLst/>
          </a:prstGeom>
          <a:noFill/>
          <a:ln>
            <a:noFill/>
          </a:ln>
        </p:spPr>
      </p:pic>
      <p:pic>
        <p:nvPicPr>
          <p:cNvPr id="820" name="Google Shape;820;p92"/>
          <p:cNvPicPr preferRelativeResize="0"/>
          <p:nvPr/>
        </p:nvPicPr>
        <p:blipFill rotWithShape="1">
          <a:blip r:embed="rId3">
            <a:alphaModFix/>
          </a:blip>
          <a:srcRect b="0" l="69869" r="3983" t="0"/>
          <a:stretch/>
        </p:blipFill>
        <p:spPr>
          <a:xfrm>
            <a:off x="14298305" y="4265111"/>
            <a:ext cx="737690" cy="47142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821" name="Google Shape;821;p92"/>
          <p:cNvPicPr preferRelativeResize="0"/>
          <p:nvPr/>
        </p:nvPicPr>
        <p:blipFill rotWithShape="1">
          <a:blip r:embed="rId4">
            <a:alphaModFix amt="51000"/>
          </a:blip>
          <a:srcRect b="2578" l="0" r="0" t="2570"/>
          <a:stretch/>
        </p:blipFill>
        <p:spPr>
          <a:xfrm>
            <a:off x="15344681" y="35901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822" name="Google Shape;822;p92"/>
          <p:cNvPicPr preferRelativeResize="0"/>
          <p:nvPr/>
        </p:nvPicPr>
        <p:blipFill rotWithShape="1">
          <a:blip r:embed="rId5">
            <a:alphaModFix amt="50000"/>
          </a:blip>
          <a:srcRect b="0" l="0" r="0" t="0"/>
          <a:stretch/>
        </p:blipFill>
        <p:spPr>
          <a:xfrm>
            <a:off x="4499582" y="4902926"/>
            <a:ext cx="646518" cy="13054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823" name="Google Shape;823;p92"/>
          <p:cNvPicPr preferRelativeResize="0"/>
          <p:nvPr/>
        </p:nvPicPr>
        <p:blipFill rotWithShape="1">
          <a:blip r:embed="rId6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824" name="Google Shape;824;p92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-1" y="-17"/>
            <a:ext cx="2893241" cy="5143517"/>
          </a:xfrm>
          <a:prstGeom prst="rect">
            <a:avLst/>
          </a:prstGeom>
          <a:noFill/>
          <a:ln>
            <a:noFill/>
          </a:ln>
        </p:spPr>
      </p:pic>
      <p:pic>
        <p:nvPicPr>
          <p:cNvPr id="825" name="Google Shape;825;p92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3102175" y="0"/>
            <a:ext cx="2893241" cy="5143517"/>
          </a:xfrm>
          <a:prstGeom prst="rect">
            <a:avLst/>
          </a:prstGeom>
          <a:noFill/>
          <a:ln>
            <a:noFill/>
          </a:ln>
        </p:spPr>
      </p:pic>
      <p:pic>
        <p:nvPicPr>
          <p:cNvPr id="826" name="Google Shape;826;p92"/>
          <p:cNvPicPr preferRelativeResize="0"/>
          <p:nvPr/>
        </p:nvPicPr>
        <p:blipFill rotWithShape="1">
          <a:blip r:embed="rId9">
            <a:alphaModFix/>
          </a:blip>
          <a:srcRect b="0" l="0" r="15640" t="0"/>
          <a:stretch/>
        </p:blipFill>
        <p:spPr>
          <a:xfrm>
            <a:off x="0" y="0"/>
            <a:ext cx="9144000" cy="5175250"/>
          </a:xfrm>
          <a:prstGeom prst="rect">
            <a:avLst/>
          </a:prstGeom>
          <a:noFill/>
          <a:ln>
            <a:noFill/>
          </a:ln>
        </p:spPr>
      </p:pic>
      <p:sp>
        <p:nvSpPr>
          <p:cNvPr id="827" name="Google Shape;827;p92"/>
          <p:cNvSpPr txBox="1"/>
          <p:nvPr/>
        </p:nvSpPr>
        <p:spPr>
          <a:xfrm>
            <a:off x="0" y="4772400"/>
            <a:ext cx="1565400" cy="392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0" i="0" lang="pt-BR" sz="1500" u="none" cap="none" strike="noStrike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jundiaí</a:t>
            </a:r>
            <a:endParaRPr b="0" i="0" sz="1500" u="none" cap="none" strike="noStrike">
              <a:solidFill>
                <a:srgbClr val="FFFFFF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831" name="Shape 8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832" name="Google Shape;832;p93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833" name="Google Shape;833;p93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834" name="Google Shape;834;p93"/>
          <p:cNvPicPr preferRelativeResize="0"/>
          <p:nvPr/>
        </p:nvPicPr>
        <p:blipFill rotWithShape="1">
          <a:blip r:embed="rId5">
            <a:alphaModFix/>
          </a:blip>
          <a:srcRect b="7748" l="3693" r="364" t="54599"/>
          <a:stretch/>
        </p:blipFill>
        <p:spPr>
          <a:xfrm>
            <a:off x="0" y="0"/>
            <a:ext cx="9144001" cy="5175250"/>
          </a:xfrm>
          <a:prstGeom prst="rect">
            <a:avLst/>
          </a:prstGeom>
          <a:noFill/>
          <a:ln>
            <a:noFill/>
          </a:ln>
        </p:spPr>
      </p:pic>
      <p:pic>
        <p:nvPicPr>
          <p:cNvPr id="835" name="Google Shape;835;p93"/>
          <p:cNvPicPr preferRelativeResize="0"/>
          <p:nvPr/>
        </p:nvPicPr>
        <p:blipFill rotWithShape="1">
          <a:blip r:embed="rId6">
            <a:alphaModFix/>
          </a:blip>
          <a:srcRect b="0" l="10809" r="13004" t="0"/>
          <a:stretch/>
        </p:blipFill>
        <p:spPr>
          <a:xfrm>
            <a:off x="4507575" y="743850"/>
            <a:ext cx="3777949" cy="31948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836" name="Google Shape;836;p93"/>
          <p:cNvGrpSpPr/>
          <p:nvPr/>
        </p:nvGrpSpPr>
        <p:grpSpPr>
          <a:xfrm>
            <a:off x="4878481" y="4023788"/>
            <a:ext cx="3171052" cy="977450"/>
            <a:chOff x="4684963" y="4006500"/>
            <a:chExt cx="3171052" cy="977450"/>
          </a:xfrm>
        </p:grpSpPr>
        <p:pic>
          <p:nvPicPr>
            <p:cNvPr id="837" name="Google Shape;837;p93"/>
            <p:cNvPicPr preferRelativeResize="0"/>
            <p:nvPr/>
          </p:nvPicPr>
          <p:blipFill rotWithShape="1">
            <a:blip r:embed="rId7">
              <a:alphaModFix/>
            </a:blip>
            <a:srcRect b="0" l="33333" r="40520" t="0"/>
            <a:stretch/>
          </p:blipFill>
          <p:spPr>
            <a:xfrm>
              <a:off x="4684963" y="4006500"/>
              <a:ext cx="1529527" cy="9774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838" name="Google Shape;838;p93"/>
            <p:cNvPicPr preferRelativeResize="0"/>
            <p:nvPr/>
          </p:nvPicPr>
          <p:blipFill rotWithShape="1">
            <a:blip r:embed="rId7">
              <a:alphaModFix/>
            </a:blip>
            <a:srcRect b="0" l="69869" r="3983" t="0"/>
            <a:stretch/>
          </p:blipFill>
          <p:spPr>
            <a:xfrm>
              <a:off x="6326488" y="4006500"/>
              <a:ext cx="1529527" cy="977450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descr="logos-ALMA--RGB-preto.png" id="839" name="Google Shape;839;p93"/>
          <p:cNvPicPr preferRelativeResize="0"/>
          <p:nvPr/>
        </p:nvPicPr>
        <p:blipFill rotWithShape="1">
          <a:blip r:embed="rId8">
            <a:alphaModFix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843" name="Shape 8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4" name="Google Shape;844;p94"/>
          <p:cNvSpPr/>
          <p:nvPr/>
        </p:nvSpPr>
        <p:spPr>
          <a:xfrm>
            <a:off x="604325" y="379850"/>
            <a:ext cx="2376000" cy="4456800"/>
          </a:xfrm>
          <a:prstGeom prst="rect">
            <a:avLst/>
          </a:prstGeom>
          <a:solidFill>
            <a:srgbClr val="25C1F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45" name="Google Shape;845;p94"/>
          <p:cNvSpPr/>
          <p:nvPr/>
        </p:nvSpPr>
        <p:spPr>
          <a:xfrm>
            <a:off x="3384000" y="359225"/>
            <a:ext cx="2376000" cy="4456800"/>
          </a:xfrm>
          <a:prstGeom prst="rect">
            <a:avLst/>
          </a:prstGeom>
          <a:solidFill>
            <a:srgbClr val="25C1F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46" name="Google Shape;846;p94"/>
          <p:cNvSpPr/>
          <p:nvPr/>
        </p:nvSpPr>
        <p:spPr>
          <a:xfrm>
            <a:off x="6163675" y="379850"/>
            <a:ext cx="2376000" cy="4456800"/>
          </a:xfrm>
          <a:prstGeom prst="rect">
            <a:avLst/>
          </a:prstGeom>
          <a:solidFill>
            <a:srgbClr val="25C1F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U95-Logo-horizontal_PRETO-02.png" id="847" name="Google Shape;847;p94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848" name="Google Shape;848;p94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849" name="Google Shape;849;p94"/>
          <p:cNvSpPr txBox="1"/>
          <p:nvPr/>
        </p:nvSpPr>
        <p:spPr>
          <a:xfrm>
            <a:off x="3575075" y="567300"/>
            <a:ext cx="1994100" cy="1308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DIGITAL</a:t>
            </a:r>
            <a:endParaRPr b="0" i="0" sz="11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pt-BR" sz="20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16 mensagens de whatsapp</a:t>
            </a:r>
            <a:endParaRPr b="0" i="0" sz="20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ENTREGUES 2X NA SEMANA POR 8 SEMANAS</a:t>
            </a:r>
            <a:endParaRPr b="0" i="0" sz="27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sp>
        <p:nvSpPr>
          <p:cNvPr id="850" name="Google Shape;850;p94"/>
          <p:cNvSpPr txBox="1"/>
          <p:nvPr/>
        </p:nvSpPr>
        <p:spPr>
          <a:xfrm>
            <a:off x="794350" y="567300"/>
            <a:ext cx="1994100" cy="1477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FÍSICO</a:t>
            </a:r>
            <a:endParaRPr b="0" i="0" sz="11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pt-BR" sz="20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saquinho de descobertas</a:t>
            </a:r>
            <a:endParaRPr b="0" i="0" sz="20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ENTREGUE NO LANÇAMENTO PARA O CUIDADOR</a:t>
            </a:r>
            <a:endParaRPr b="0" i="0" sz="20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sp>
        <p:nvSpPr>
          <p:cNvPr id="851" name="Google Shape;851;p94"/>
          <p:cNvSpPr txBox="1"/>
          <p:nvPr/>
        </p:nvSpPr>
        <p:spPr>
          <a:xfrm>
            <a:off x="6356775" y="567300"/>
            <a:ext cx="1994100" cy="1308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IMPRESSO</a:t>
            </a:r>
            <a:endParaRPr b="0" i="0" sz="11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pt-BR" sz="20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16 bilhetes para a agenda</a:t>
            </a:r>
            <a:endParaRPr b="0" i="0" sz="20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ENTREGUES 2X NA SEMANA POR 8 SEMANAS</a:t>
            </a:r>
            <a:endParaRPr b="0" i="0" sz="27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855" name="Shape 8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56" name="Google Shape;856;p95"/>
          <p:cNvPicPr preferRelativeResize="0"/>
          <p:nvPr/>
        </p:nvPicPr>
        <p:blipFill rotWithShape="1">
          <a:blip r:embed="rId3">
            <a:alphaModFix/>
          </a:blip>
          <a:srcRect b="4509" l="35478" r="29765" t="1122"/>
          <a:stretch/>
        </p:blipFill>
        <p:spPr>
          <a:xfrm>
            <a:off x="366125" y="365100"/>
            <a:ext cx="2463652" cy="446449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857" name="Google Shape;857;p95"/>
          <p:cNvPicPr preferRelativeResize="0"/>
          <p:nvPr/>
        </p:nvPicPr>
        <p:blipFill rotWithShape="1">
          <a:blip r:embed="rId4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858" name="Google Shape;858;p95"/>
          <p:cNvPicPr preferRelativeResize="0"/>
          <p:nvPr/>
        </p:nvPicPr>
        <p:blipFill rotWithShape="1">
          <a:blip r:embed="rId5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859" name="Google Shape;859;p95"/>
          <p:cNvPicPr preferRelativeResize="0"/>
          <p:nvPr/>
        </p:nvPicPr>
        <p:blipFill rotWithShape="1">
          <a:blip r:embed="rId6">
            <a:alphaModFix/>
          </a:blip>
          <a:srcRect b="13363" l="10728" r="10728" t="13364"/>
          <a:stretch/>
        </p:blipFill>
        <p:spPr>
          <a:xfrm>
            <a:off x="85250" y="4932950"/>
            <a:ext cx="161667" cy="15085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860" name="Google Shape;860;p95"/>
          <p:cNvPicPr preferRelativeResize="0"/>
          <p:nvPr/>
        </p:nvPicPr>
        <p:blipFill rotWithShape="1">
          <a:blip r:embed="rId4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861" name="Google Shape;861;p95"/>
          <p:cNvPicPr preferRelativeResize="0"/>
          <p:nvPr/>
        </p:nvPicPr>
        <p:blipFill rotWithShape="1">
          <a:blip r:embed="rId5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862" name="Google Shape;862;p95"/>
          <p:cNvPicPr preferRelativeResize="0"/>
          <p:nvPr/>
        </p:nvPicPr>
        <p:blipFill rotWithShape="1">
          <a:blip r:embed="rId4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863" name="Google Shape;863;p95"/>
          <p:cNvPicPr preferRelativeResize="0"/>
          <p:nvPr/>
        </p:nvPicPr>
        <p:blipFill rotWithShape="1">
          <a:blip r:embed="rId5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864" name="Google Shape;864;p95"/>
          <p:cNvPicPr preferRelativeResize="0"/>
          <p:nvPr/>
        </p:nvPicPr>
        <p:blipFill rotWithShape="1">
          <a:blip r:embed="rId7">
            <a:alphaModFix/>
          </a:blip>
          <a:srcRect b="0" l="0" r="73906" t="0"/>
          <a:stretch/>
        </p:blipFill>
        <p:spPr>
          <a:xfrm>
            <a:off x="6394025" y="350375"/>
            <a:ext cx="2386001" cy="3207000"/>
          </a:xfrm>
          <a:prstGeom prst="rect">
            <a:avLst/>
          </a:prstGeom>
          <a:noFill/>
          <a:ln>
            <a:noFill/>
          </a:ln>
        </p:spPr>
      </p:pic>
      <p:sp>
        <p:nvSpPr>
          <p:cNvPr id="865" name="Google Shape;865;p95"/>
          <p:cNvSpPr txBox="1"/>
          <p:nvPr/>
        </p:nvSpPr>
        <p:spPr>
          <a:xfrm>
            <a:off x="304800" y="0"/>
            <a:ext cx="2448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FÍSICO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66" name="Google Shape;866;p95"/>
          <p:cNvSpPr txBox="1"/>
          <p:nvPr/>
        </p:nvSpPr>
        <p:spPr>
          <a:xfrm>
            <a:off x="3048000" y="0"/>
            <a:ext cx="2448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DIGITAL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67" name="Google Shape;867;p95"/>
          <p:cNvSpPr txBox="1"/>
          <p:nvPr/>
        </p:nvSpPr>
        <p:spPr>
          <a:xfrm>
            <a:off x="6324600" y="0"/>
            <a:ext cx="2448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IMPRESSO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68" name="Google Shape;868;p95"/>
          <p:cNvSpPr txBox="1"/>
          <p:nvPr/>
        </p:nvSpPr>
        <p:spPr>
          <a:xfrm>
            <a:off x="4520700" y="2401100"/>
            <a:ext cx="1674300" cy="2277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i="0" lang="pt-BR" sz="800" u="none" cap="none" strike="noStrike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A mágica das folhas secas</a:t>
            </a:r>
            <a:endParaRPr b="1" i="0" sz="800" u="none" cap="none" strike="noStrike">
              <a:solidFill>
                <a:srgbClr val="FFFFFF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800" u="none" cap="none" strike="noStrike">
              <a:solidFill>
                <a:srgbClr val="FFFFFF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800" u="none" cap="none" strike="noStrike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Folha seca é um elemento da natureza fácil de achar e gostoso de brincar. Ao manusear folhas secas para criar arte, as crianças exploram texturas, formas e cores, estimulando sua expressão criativa. Além disso, essa atividade permite que elas se conectem com a natureza, valorizando sua beleza e contribuindo para a consciência ambiental.</a:t>
            </a:r>
            <a:endParaRPr b="0" i="0" sz="800" u="none" cap="none" strike="noStrike">
              <a:solidFill>
                <a:srgbClr val="FFFFFF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800" u="none" cap="none" strike="noStrike">
              <a:solidFill>
                <a:srgbClr val="FFFFFF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1" i="0" sz="800" u="none" cap="none" strike="noStrike">
              <a:solidFill>
                <a:srgbClr val="FFFFFF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pic>
        <p:nvPicPr>
          <p:cNvPr id="869" name="Google Shape;869;p95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3048000" y="2500600"/>
            <a:ext cx="1332248" cy="1332248"/>
          </a:xfrm>
          <a:prstGeom prst="rect">
            <a:avLst/>
          </a:prstGeom>
          <a:noFill/>
          <a:ln>
            <a:noFill/>
          </a:ln>
        </p:spPr>
      </p:pic>
      <p:pic>
        <p:nvPicPr>
          <p:cNvPr id="870" name="Google Shape;870;p95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3048000" y="360375"/>
            <a:ext cx="3146999" cy="175981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491E87"/>
        </a:solidFill>
      </p:bgPr>
    </p:bg>
    <p:spTree>
      <p:nvGrpSpPr>
        <p:cNvPr id="874" name="Shape 8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5" name="Google Shape;875;p96"/>
          <p:cNvSpPr txBox="1"/>
          <p:nvPr/>
        </p:nvSpPr>
        <p:spPr>
          <a:xfrm>
            <a:off x="571750" y="1531500"/>
            <a:ext cx="3927900" cy="1662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b="0" i="0" lang="pt-BR" sz="3200" u="none" cap="none" strike="noStrike">
                <a:solidFill>
                  <a:srgbClr val="F668B2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promovendo as rodas de conversa com as famílias</a:t>
            </a:r>
            <a:endParaRPr b="0" i="0" sz="21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pic>
        <p:nvPicPr>
          <p:cNvPr descr="U95-Logo-horizontal_PRETO-02.png" id="876" name="Google Shape;876;p96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877" name="Google Shape;877;p96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878" name="Google Shape;878;p96"/>
          <p:cNvPicPr preferRelativeResize="0"/>
          <p:nvPr/>
        </p:nvPicPr>
        <p:blipFill rotWithShape="1">
          <a:blip r:embed="rId5">
            <a:alphaModFix/>
          </a:blip>
          <a:srcRect b="0" l="10454" r="9921" t="16436"/>
          <a:stretch/>
        </p:blipFill>
        <p:spPr>
          <a:xfrm>
            <a:off x="4792375" y="590700"/>
            <a:ext cx="3927901" cy="394572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491E87"/>
        </a:solidFill>
      </p:bgPr>
    </p:bg>
    <p:spTree>
      <p:nvGrpSpPr>
        <p:cNvPr id="882" name="Shape 8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883" name="Google Shape;883;p97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884" name="Google Shape;884;p97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885" name="Google Shape;885;p97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931375" y="1171950"/>
            <a:ext cx="4831625" cy="2717800"/>
          </a:xfrm>
          <a:prstGeom prst="rect">
            <a:avLst/>
          </a:prstGeom>
          <a:noFill/>
          <a:ln>
            <a:noFill/>
          </a:ln>
        </p:spPr>
      </p:pic>
      <p:sp>
        <p:nvSpPr>
          <p:cNvPr id="886" name="Google Shape;886;p97"/>
          <p:cNvSpPr txBox="1"/>
          <p:nvPr/>
        </p:nvSpPr>
        <p:spPr>
          <a:xfrm>
            <a:off x="999600" y="663425"/>
            <a:ext cx="2768400" cy="3601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635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1" i="0" lang="pt-BR" sz="15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As rodas de conversa</a:t>
            </a:r>
            <a:r>
              <a:rPr b="0" i="0" lang="pt-BR" sz="1500" u="none" cap="none" strike="noStrike">
                <a:solidFill>
                  <a:srgbClr val="F668B2"/>
                </a:solidFill>
                <a:latin typeface="Nunito"/>
                <a:ea typeface="Nunito"/>
                <a:cs typeface="Nunito"/>
                <a:sym typeface="Nunito"/>
              </a:rPr>
              <a:t> são oportunidades valiosas para criar uma rede de apoio e fortalecer a parceria entre a escola e os pais. Ao fornecer informações e espaço para discussão sobre os conteúdos distribuídos e as práticas , você estará promovendo um ambiente favorável ao aprendizado e ao desenvolvimento saudável das crianças.</a:t>
            </a:r>
            <a:endParaRPr b="0" i="0" sz="1800" u="none" cap="none" strike="noStrike">
              <a:solidFill>
                <a:srgbClr val="F668B2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890" name="Shape 8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1" name="Google Shape;891;p9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499575" y="2563300"/>
            <a:ext cx="4385372" cy="230685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892" name="Google Shape;892;p98"/>
          <p:cNvPicPr preferRelativeResize="0"/>
          <p:nvPr/>
        </p:nvPicPr>
        <p:blipFill rotWithShape="1">
          <a:blip r:embed="rId4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893" name="Google Shape;893;p98"/>
          <p:cNvPicPr preferRelativeResize="0"/>
          <p:nvPr/>
        </p:nvPicPr>
        <p:blipFill rotWithShape="1">
          <a:blip r:embed="rId5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894" name="Google Shape;894;p98"/>
          <p:cNvSpPr txBox="1"/>
          <p:nvPr/>
        </p:nvSpPr>
        <p:spPr>
          <a:xfrm>
            <a:off x="231850" y="181500"/>
            <a:ext cx="85449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1" i="0" lang="pt-BR" sz="3000" u="none" cap="none" strike="noStrike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link questionário famílias T1</a:t>
            </a:r>
            <a:endParaRPr b="1" i="0" sz="3000" u="none" cap="none" strike="noStrike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895" name="Google Shape;895;p98"/>
          <p:cNvSpPr txBox="1"/>
          <p:nvPr/>
        </p:nvSpPr>
        <p:spPr>
          <a:xfrm>
            <a:off x="366125" y="657750"/>
            <a:ext cx="8410500" cy="70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b="1" i="0" lang="pt-BR" sz="1700" u="none" cap="none" strike="noStrike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envio de link questionário no WhatsApp das famílias, ao final do envio dos conteúdos, para compreender as melhorias alcançadas</a:t>
            </a:r>
            <a:endParaRPr b="1" i="0" sz="1700" u="none" cap="none" strike="noStrike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896" name="Google Shape;896;p98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504125" y="2584604"/>
            <a:ext cx="4101944" cy="2306847"/>
          </a:xfrm>
          <a:prstGeom prst="rect">
            <a:avLst/>
          </a:prstGeom>
          <a:noFill/>
          <a:ln>
            <a:noFill/>
          </a:ln>
        </p:spPr>
      </p:pic>
      <p:pic>
        <p:nvPicPr>
          <p:cNvPr id="897" name="Google Shape;897;p98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2645500" y="1124083"/>
            <a:ext cx="4333661" cy="243867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491E87"/>
        </a:solidFill>
      </p:bgPr>
    </p:bg>
    <p:spTree>
      <p:nvGrpSpPr>
        <p:cNvPr id="901" name="Shape 9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2" name="Google Shape;902;p99"/>
          <p:cNvSpPr txBox="1"/>
          <p:nvPr/>
        </p:nvSpPr>
        <p:spPr>
          <a:xfrm>
            <a:off x="5334000" y="1092050"/>
            <a:ext cx="3442800" cy="3032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pt-BR" sz="2000" u="none" cap="none" strike="noStrike">
                <a:solidFill>
                  <a:srgbClr val="F668B2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1. sensibilizar equipes da ponta </a:t>
            </a:r>
            <a:r>
              <a:rPr b="0" i="0" lang="pt-BR" sz="1500" u="none" cap="none" strike="noStrike">
                <a:solidFill>
                  <a:srgbClr val="F668B2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(professores, assistentes sociais, visitadores, agentes de saúde, etc)</a:t>
            </a:r>
            <a:endParaRPr b="0" i="0" sz="1500" u="none" cap="none" strike="noStrike">
              <a:solidFill>
                <a:srgbClr val="F668B2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t/>
            </a:r>
            <a:endParaRPr b="0" i="0" sz="1500" u="none" cap="none" strike="noStrike">
              <a:solidFill>
                <a:srgbClr val="F668B2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pt-BR" sz="2000" u="none" cap="none" strike="noStrike">
                <a:solidFill>
                  <a:srgbClr val="F668B2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2. distribuir conteúdos para as famílias</a:t>
            </a:r>
            <a:endParaRPr b="0" i="0" sz="2000" u="none" cap="none" strike="noStrike">
              <a:solidFill>
                <a:srgbClr val="F668B2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rgbClr val="F668B2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pt-BR" sz="20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3. reportar dados de implementação</a:t>
            </a:r>
            <a:endParaRPr b="0" i="0" sz="20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pic>
        <p:nvPicPr>
          <p:cNvPr descr="U95-Logo-horizontal_PRETO-02.png" id="903" name="Google Shape;903;p99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904" name="Google Shape;904;p99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908" name="Shape 9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909" name="Google Shape;909;p100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910" name="Google Shape;910;p100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911" name="Google Shape;911;p100"/>
          <p:cNvSpPr txBox="1"/>
          <p:nvPr/>
        </p:nvSpPr>
        <p:spPr>
          <a:xfrm>
            <a:off x="366125" y="181500"/>
            <a:ext cx="85449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1" i="0" lang="pt-BR" sz="3000" u="none" cap="none" strike="noStrike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link questionário coordenação / direção</a:t>
            </a:r>
            <a:endParaRPr b="1" i="0" sz="3000" u="none" cap="none" strike="noStrike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912" name="Google Shape;912;p100"/>
          <p:cNvSpPr txBox="1"/>
          <p:nvPr/>
        </p:nvSpPr>
        <p:spPr>
          <a:xfrm>
            <a:off x="366125" y="657750"/>
            <a:ext cx="8410500" cy="800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1" i="0" lang="pt-BR" sz="2000" u="none" cap="none" strike="noStrike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ao final do programa, responder o  link do questionário sobre IMPLEMENTAÇÃO, via WhatsApp</a:t>
            </a:r>
            <a:endParaRPr b="1" i="0" sz="2000" u="none" cap="none" strike="noStrike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913" name="Google Shape;913;p100"/>
          <p:cNvPicPr preferRelativeResize="0"/>
          <p:nvPr/>
        </p:nvPicPr>
        <p:blipFill rotWithShape="1">
          <a:blip r:embed="rId5">
            <a:alphaModFix/>
          </a:blip>
          <a:srcRect b="28155" l="69779" r="6929" t="36463"/>
          <a:stretch/>
        </p:blipFill>
        <p:spPr>
          <a:xfrm>
            <a:off x="6667025" y="2211175"/>
            <a:ext cx="1374975" cy="1323524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914" name="Google Shape;914;p100"/>
          <p:cNvGrpSpPr/>
          <p:nvPr/>
        </p:nvGrpSpPr>
        <p:grpSpPr>
          <a:xfrm>
            <a:off x="984550" y="1600925"/>
            <a:ext cx="5088076" cy="2800599"/>
            <a:chOff x="755950" y="1448525"/>
            <a:chExt cx="5088076" cy="2800599"/>
          </a:xfrm>
        </p:grpSpPr>
        <p:pic>
          <p:nvPicPr>
            <p:cNvPr id="915" name="Google Shape;915;p100"/>
            <p:cNvPicPr preferRelativeResize="0"/>
            <p:nvPr/>
          </p:nvPicPr>
          <p:blipFill rotWithShape="1">
            <a:blip r:embed="rId6">
              <a:alphaModFix/>
            </a:blip>
            <a:srcRect b="0" l="0" r="0" t="16085"/>
            <a:stretch/>
          </p:blipFill>
          <p:spPr>
            <a:xfrm>
              <a:off x="755950" y="1493225"/>
              <a:ext cx="5088076" cy="275589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916" name="Google Shape;916;p100"/>
            <p:cNvSpPr/>
            <p:nvPr/>
          </p:nvSpPr>
          <p:spPr>
            <a:xfrm>
              <a:off x="2127025" y="1448525"/>
              <a:ext cx="2322125" cy="657800"/>
            </a:xfrm>
            <a:custGeom>
              <a:rect b="b" l="l" r="r" t="t"/>
              <a:pathLst>
                <a:path extrusionOk="0" h="26312" w="92885">
                  <a:moveTo>
                    <a:pt x="2219" y="26312"/>
                  </a:moveTo>
                  <a:lnTo>
                    <a:pt x="16802" y="25995"/>
                  </a:lnTo>
                  <a:lnTo>
                    <a:pt x="33286" y="6340"/>
                  </a:lnTo>
                  <a:lnTo>
                    <a:pt x="48186" y="2536"/>
                  </a:lnTo>
                  <a:lnTo>
                    <a:pt x="64988" y="7925"/>
                  </a:lnTo>
                  <a:lnTo>
                    <a:pt x="78936" y="22508"/>
                  </a:lnTo>
                  <a:lnTo>
                    <a:pt x="92568" y="17436"/>
                  </a:lnTo>
                  <a:lnTo>
                    <a:pt x="92885" y="7925"/>
                  </a:lnTo>
                  <a:lnTo>
                    <a:pt x="79888" y="0"/>
                  </a:lnTo>
                  <a:lnTo>
                    <a:pt x="13949" y="0"/>
                  </a:lnTo>
                  <a:lnTo>
                    <a:pt x="0" y="1933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</p:sp>
      </p:grpSp>
      <p:pic>
        <p:nvPicPr>
          <p:cNvPr id="917" name="Google Shape;917;p100"/>
          <p:cNvPicPr preferRelativeResize="0"/>
          <p:nvPr/>
        </p:nvPicPr>
        <p:blipFill rotWithShape="1">
          <a:blip r:embed="rId5">
            <a:alphaModFix/>
          </a:blip>
          <a:srcRect b="32600" l="25211" r="49228" t="51507"/>
          <a:stretch/>
        </p:blipFill>
        <p:spPr>
          <a:xfrm>
            <a:off x="5378700" y="2760650"/>
            <a:ext cx="1335874" cy="526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223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4" name="Google Shape;224;p47"/>
          <p:cNvPicPr preferRelativeResize="0"/>
          <p:nvPr/>
        </p:nvPicPr>
        <p:blipFill rotWithShape="1">
          <a:blip r:embed="rId3">
            <a:alphaModFix/>
          </a:blip>
          <a:srcRect b="9923" l="0" r="0" t="6471"/>
          <a:stretch/>
        </p:blipFill>
        <p:spPr>
          <a:xfrm flipH="1">
            <a:off x="-57047" y="0"/>
            <a:ext cx="9229220" cy="5175251"/>
          </a:xfrm>
          <a:prstGeom prst="rect">
            <a:avLst/>
          </a:prstGeom>
          <a:noFill/>
          <a:ln>
            <a:noFill/>
          </a:ln>
        </p:spPr>
      </p:pic>
      <p:pic>
        <p:nvPicPr>
          <p:cNvPr id="225" name="Google Shape;225;p47"/>
          <p:cNvPicPr preferRelativeResize="0"/>
          <p:nvPr/>
        </p:nvPicPr>
        <p:blipFill rotWithShape="1">
          <a:blip r:embed="rId4">
            <a:alphaModFix/>
          </a:blip>
          <a:srcRect b="13364" l="10728" r="10728" t="13364"/>
          <a:stretch/>
        </p:blipFill>
        <p:spPr>
          <a:xfrm>
            <a:off x="85250" y="4932950"/>
            <a:ext cx="161667" cy="150851"/>
          </a:xfrm>
          <a:prstGeom prst="rect">
            <a:avLst/>
          </a:prstGeom>
          <a:noFill/>
          <a:ln>
            <a:noFill/>
          </a:ln>
        </p:spPr>
      </p:pic>
      <p:sp>
        <p:nvSpPr>
          <p:cNvPr id="226" name="Google Shape;226;p47"/>
          <p:cNvSpPr txBox="1"/>
          <p:nvPr/>
        </p:nvSpPr>
        <p:spPr>
          <a:xfrm>
            <a:off x="2087100" y="1250375"/>
            <a:ext cx="4280100" cy="156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0" i="0" lang="pt-BR" sz="30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Infância</a:t>
            </a:r>
            <a:endParaRPr b="0" i="0" sz="30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pt-BR" sz="20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gerar impacto positivo no desenvolvimento infantil, sempre alinhado com os ODSs.</a:t>
            </a:r>
            <a:endParaRPr b="0" i="0" sz="20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pic>
        <p:nvPicPr>
          <p:cNvPr id="227" name="Google Shape;227;p47"/>
          <p:cNvPicPr preferRelativeResize="0"/>
          <p:nvPr/>
        </p:nvPicPr>
        <p:blipFill rotWithShape="1">
          <a:blip r:embed="rId5">
            <a:alphaModFix/>
          </a:blip>
          <a:srcRect b="66957" l="50277" r="33868" t="984"/>
          <a:stretch/>
        </p:blipFill>
        <p:spPr>
          <a:xfrm>
            <a:off x="2183876" y="2935175"/>
            <a:ext cx="429351" cy="457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28" name="Google Shape;228;p47"/>
          <p:cNvPicPr preferRelativeResize="0"/>
          <p:nvPr/>
        </p:nvPicPr>
        <p:blipFill rotWithShape="1">
          <a:blip r:embed="rId5">
            <a:alphaModFix/>
          </a:blip>
          <a:srcRect b="66957" l="66644" r="17500" t="984"/>
          <a:stretch/>
        </p:blipFill>
        <p:spPr>
          <a:xfrm>
            <a:off x="2694401" y="2935175"/>
            <a:ext cx="429351" cy="457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29" name="Google Shape;229;p47"/>
          <p:cNvPicPr preferRelativeResize="0"/>
          <p:nvPr/>
        </p:nvPicPr>
        <p:blipFill rotWithShape="1">
          <a:blip r:embed="rId5">
            <a:alphaModFix/>
          </a:blip>
          <a:srcRect b="33969" l="66853" r="17291" t="33972"/>
          <a:stretch/>
        </p:blipFill>
        <p:spPr>
          <a:xfrm>
            <a:off x="3204926" y="2935175"/>
            <a:ext cx="429351" cy="457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30" name="Google Shape;230;p47"/>
          <p:cNvPicPr preferRelativeResize="0"/>
          <p:nvPr/>
        </p:nvPicPr>
        <p:blipFill rotWithShape="1">
          <a:blip r:embed="rId5">
            <a:alphaModFix/>
          </a:blip>
          <a:srcRect b="727" l="66820" r="17324" t="67212"/>
          <a:stretch/>
        </p:blipFill>
        <p:spPr>
          <a:xfrm>
            <a:off x="2694401" y="3467475"/>
            <a:ext cx="429351" cy="457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31" name="Google Shape;231;p47"/>
          <p:cNvPicPr preferRelativeResize="0"/>
          <p:nvPr/>
        </p:nvPicPr>
        <p:blipFill rotWithShape="1">
          <a:blip r:embed="rId5">
            <a:alphaModFix/>
          </a:blip>
          <a:srcRect b="795" l="50139" r="34006" t="67146"/>
          <a:stretch/>
        </p:blipFill>
        <p:spPr>
          <a:xfrm>
            <a:off x="2183876" y="3467475"/>
            <a:ext cx="429351" cy="4574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32" name="Google Shape;232;p47"/>
          <p:cNvGrpSpPr/>
          <p:nvPr/>
        </p:nvGrpSpPr>
        <p:grpSpPr>
          <a:xfrm>
            <a:off x="3799550" y="2935175"/>
            <a:ext cx="987600" cy="989700"/>
            <a:chOff x="991948" y="900300"/>
            <a:chExt cx="987600" cy="989700"/>
          </a:xfrm>
        </p:grpSpPr>
        <p:pic>
          <p:nvPicPr>
            <p:cNvPr id="233" name="Google Shape;233;p47"/>
            <p:cNvPicPr preferRelativeResize="0"/>
            <p:nvPr/>
          </p:nvPicPr>
          <p:blipFill rotWithShape="1">
            <a:blip r:embed="rId5">
              <a:alphaModFix/>
            </a:blip>
            <a:srcRect b="1783" l="83466" r="678" t="68081"/>
            <a:stretch/>
          </p:blipFill>
          <p:spPr>
            <a:xfrm>
              <a:off x="991948" y="900300"/>
              <a:ext cx="987600" cy="989700"/>
            </a:xfrm>
            <a:prstGeom prst="ellipse">
              <a:avLst/>
            </a:prstGeom>
            <a:noFill/>
            <a:ln>
              <a:noFill/>
            </a:ln>
          </p:spPr>
        </p:pic>
        <p:sp>
          <p:nvSpPr>
            <p:cNvPr id="234" name="Google Shape;234;p47"/>
            <p:cNvSpPr/>
            <p:nvPr/>
          </p:nvSpPr>
          <p:spPr>
            <a:xfrm>
              <a:off x="1243825" y="1153225"/>
              <a:ext cx="483900" cy="483900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descr="U95-Logo-horizontal_PRETO-02.png" id="235" name="Google Shape;235;p47"/>
          <p:cNvPicPr preferRelativeResize="0"/>
          <p:nvPr/>
        </p:nvPicPr>
        <p:blipFill rotWithShape="1">
          <a:blip r:embed="rId6">
            <a:alphaModFix amt="50000"/>
          </a:blip>
          <a:srcRect b="0" l="0" r="0" t="0"/>
          <a:stretch/>
        </p:blipFill>
        <p:spPr>
          <a:xfrm>
            <a:off x="4507182" y="493047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236" name="Google Shape;236;p47"/>
          <p:cNvPicPr preferRelativeResize="0"/>
          <p:nvPr/>
        </p:nvPicPr>
        <p:blipFill rotWithShape="1">
          <a:blip r:embed="rId7">
            <a:alphaModFix amt="50000"/>
          </a:blip>
          <a:srcRect b="2579" l="0" r="0" t="2570"/>
          <a:stretch/>
        </p:blipFill>
        <p:spPr>
          <a:xfrm>
            <a:off x="4001506" y="4941908"/>
            <a:ext cx="440182" cy="10654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491E87"/>
        </a:solidFill>
      </p:bgPr>
    </p:bg>
    <p:spTree>
      <p:nvGrpSpPr>
        <p:cNvPr id="921" name="Shape 9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" name="Google Shape;922;p101"/>
          <p:cNvSpPr txBox="1"/>
          <p:nvPr/>
        </p:nvSpPr>
        <p:spPr>
          <a:xfrm>
            <a:off x="1115675" y="1237250"/>
            <a:ext cx="6689700" cy="2308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600"/>
              <a:buFont typeface="Arial"/>
              <a:buNone/>
            </a:pPr>
            <a:r>
              <a:rPr b="0" i="0" lang="pt-BR" sz="46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vamos ver um pouco mais dos conteúdos das caixas de ferramentas </a:t>
            </a:r>
            <a:endParaRPr b="0" i="0" sz="46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pic>
        <p:nvPicPr>
          <p:cNvPr descr="U95-Logo-horizontal_PRETO-02.png" id="923" name="Google Shape;923;p101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924" name="Google Shape;924;p101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928" name="Shape 9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9" name="Google Shape;929;p102"/>
          <p:cNvPicPr preferRelativeResize="0"/>
          <p:nvPr/>
        </p:nvPicPr>
        <p:blipFill rotWithShape="1">
          <a:blip r:embed="rId3">
            <a:alphaModFix/>
          </a:blip>
          <a:srcRect b="2344" l="3990" r="1221" t="2335"/>
          <a:stretch/>
        </p:blipFill>
        <p:spPr>
          <a:xfrm>
            <a:off x="700" y="1375"/>
            <a:ext cx="9144003" cy="51725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930" name="Google Shape;930;p102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931" name="Google Shape;931;p102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932" name="Google Shape;932;p102"/>
          <p:cNvPicPr preferRelativeResize="0"/>
          <p:nvPr/>
        </p:nvPicPr>
        <p:blipFill rotWithShape="1">
          <a:blip r:embed="rId5">
            <a:alphaModFix/>
          </a:blip>
          <a:srcRect b="13363" l="10728" r="10728" t="13364"/>
          <a:stretch/>
        </p:blipFill>
        <p:spPr>
          <a:xfrm>
            <a:off x="85250" y="4932950"/>
            <a:ext cx="161667" cy="15085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933" name="Google Shape;933;p102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934" name="Google Shape;934;p102"/>
          <p:cNvPicPr preferRelativeResize="0"/>
          <p:nvPr/>
        </p:nvPicPr>
        <p:blipFill rotWithShape="1">
          <a:blip r:embed="rId5">
            <a:alphaModFix/>
          </a:blip>
          <a:srcRect b="13363" l="10728" r="10728" t="13364"/>
          <a:stretch/>
        </p:blipFill>
        <p:spPr>
          <a:xfrm>
            <a:off x="85250" y="4932950"/>
            <a:ext cx="161667" cy="15085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935" name="Google Shape;935;p102"/>
          <p:cNvGrpSpPr/>
          <p:nvPr/>
        </p:nvGrpSpPr>
        <p:grpSpPr>
          <a:xfrm>
            <a:off x="4878481" y="4023788"/>
            <a:ext cx="3171052" cy="977450"/>
            <a:chOff x="4684963" y="4006500"/>
            <a:chExt cx="3171052" cy="977450"/>
          </a:xfrm>
        </p:grpSpPr>
        <p:pic>
          <p:nvPicPr>
            <p:cNvPr id="936" name="Google Shape;936;p102"/>
            <p:cNvPicPr preferRelativeResize="0"/>
            <p:nvPr/>
          </p:nvPicPr>
          <p:blipFill rotWithShape="1">
            <a:blip r:embed="rId6">
              <a:alphaModFix/>
            </a:blip>
            <a:srcRect b="0" l="33333" r="40520" t="0"/>
            <a:stretch/>
          </p:blipFill>
          <p:spPr>
            <a:xfrm>
              <a:off x="4684963" y="4006500"/>
              <a:ext cx="1529527" cy="9774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937" name="Google Shape;937;p102"/>
            <p:cNvPicPr preferRelativeResize="0"/>
            <p:nvPr/>
          </p:nvPicPr>
          <p:blipFill rotWithShape="1">
            <a:blip r:embed="rId6">
              <a:alphaModFix/>
            </a:blip>
            <a:srcRect b="0" l="69869" r="3983" t="0"/>
            <a:stretch/>
          </p:blipFill>
          <p:spPr>
            <a:xfrm>
              <a:off x="6326488" y="4006500"/>
              <a:ext cx="1529527" cy="977450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descr="logos-ALMA--RGB-preto.png" id="938" name="Google Shape;938;p102"/>
          <p:cNvPicPr preferRelativeResize="0"/>
          <p:nvPr/>
        </p:nvPicPr>
        <p:blipFill rotWithShape="1">
          <a:blip r:embed="rId7">
            <a:alphaModFix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939" name="Google Shape;939;p102"/>
          <p:cNvGrpSpPr/>
          <p:nvPr/>
        </p:nvGrpSpPr>
        <p:grpSpPr>
          <a:xfrm>
            <a:off x="4430979" y="1030437"/>
            <a:ext cx="3639437" cy="2984138"/>
            <a:chOff x="4415725" y="751250"/>
            <a:chExt cx="977686" cy="801627"/>
          </a:xfrm>
        </p:grpSpPr>
        <p:pic>
          <p:nvPicPr>
            <p:cNvPr id="940" name="Google Shape;940;p102"/>
            <p:cNvPicPr preferRelativeResize="0"/>
            <p:nvPr/>
          </p:nvPicPr>
          <p:blipFill rotWithShape="1">
            <a:blip r:embed="rId8">
              <a:alphaModFix/>
            </a:blip>
            <a:srcRect b="46295" l="9119" r="49125" t="12841"/>
            <a:stretch/>
          </p:blipFill>
          <p:spPr>
            <a:xfrm>
              <a:off x="4464775" y="751250"/>
              <a:ext cx="618102" cy="23985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941" name="Google Shape;941;p102"/>
            <p:cNvPicPr preferRelativeResize="0"/>
            <p:nvPr/>
          </p:nvPicPr>
          <p:blipFill rotWithShape="1">
            <a:blip r:embed="rId8">
              <a:alphaModFix/>
            </a:blip>
            <a:srcRect b="53381" l="52507" r="7977" t="12745"/>
            <a:stretch/>
          </p:blipFill>
          <p:spPr>
            <a:xfrm>
              <a:off x="4727825" y="958725"/>
              <a:ext cx="584924" cy="19882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942" name="Google Shape;942;p102"/>
            <p:cNvPicPr preferRelativeResize="0"/>
            <p:nvPr/>
          </p:nvPicPr>
          <p:blipFill rotWithShape="1">
            <a:blip r:embed="rId8">
              <a:alphaModFix/>
            </a:blip>
            <a:srcRect b="7306" l="1119" r="52026" t="51832"/>
            <a:stretch/>
          </p:blipFill>
          <p:spPr>
            <a:xfrm>
              <a:off x="4415725" y="1079525"/>
              <a:ext cx="693576" cy="23985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943" name="Google Shape;943;p102"/>
            <p:cNvPicPr preferRelativeResize="0"/>
            <p:nvPr/>
          </p:nvPicPr>
          <p:blipFill rotWithShape="1">
            <a:blip r:embed="rId8">
              <a:alphaModFix/>
            </a:blip>
            <a:srcRect b="6514" l="50632" r="-2934" t="47797"/>
            <a:stretch/>
          </p:blipFill>
          <p:spPr>
            <a:xfrm>
              <a:off x="4619180" y="1284704"/>
              <a:ext cx="774231" cy="268173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947" name="Shape 9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8" name="Google Shape;948;p103"/>
          <p:cNvPicPr preferRelativeResize="0"/>
          <p:nvPr/>
        </p:nvPicPr>
        <p:blipFill rotWithShape="1">
          <a:blip r:embed="rId3">
            <a:alphaModFix/>
          </a:blip>
          <a:srcRect b="13363" l="10728" r="10728" t="13364"/>
          <a:stretch/>
        </p:blipFill>
        <p:spPr>
          <a:xfrm>
            <a:off x="85250" y="4932950"/>
            <a:ext cx="161667" cy="150851"/>
          </a:xfrm>
          <a:prstGeom prst="rect">
            <a:avLst/>
          </a:prstGeom>
          <a:noFill/>
          <a:ln>
            <a:noFill/>
          </a:ln>
        </p:spPr>
      </p:pic>
      <p:sp>
        <p:nvSpPr>
          <p:cNvPr id="949" name="Google Shape;949;p103"/>
          <p:cNvSpPr txBox="1"/>
          <p:nvPr/>
        </p:nvSpPr>
        <p:spPr>
          <a:xfrm>
            <a:off x="366131" y="831715"/>
            <a:ext cx="1487400" cy="7929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ÍTENS FÍSICOS</a:t>
            </a:r>
            <a:endParaRPr b="0" i="0" sz="7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imã calendário + máscara</a:t>
            </a:r>
            <a:endParaRPr b="0" i="0" sz="7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ENTREGUE NO LANÇAMENTO PARA O CUIDADOR</a:t>
            </a:r>
            <a:endParaRPr b="0" i="0" sz="7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7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7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KIT TODO DIA</a:t>
            </a:r>
            <a:endParaRPr b="1" i="0" sz="6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grpSp>
        <p:nvGrpSpPr>
          <p:cNvPr id="950" name="Google Shape;950;p103"/>
          <p:cNvGrpSpPr/>
          <p:nvPr/>
        </p:nvGrpSpPr>
        <p:grpSpPr>
          <a:xfrm>
            <a:off x="6692337" y="56562"/>
            <a:ext cx="2449073" cy="2403534"/>
            <a:chOff x="4625099" y="819400"/>
            <a:chExt cx="4314787" cy="4203452"/>
          </a:xfrm>
        </p:grpSpPr>
        <p:pic>
          <p:nvPicPr>
            <p:cNvPr id="951" name="Google Shape;951;p103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>
              <a:off x="4625099" y="819400"/>
              <a:ext cx="4314787" cy="420345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952" name="Google Shape;952;p103"/>
            <p:cNvPicPr preferRelativeResize="0"/>
            <p:nvPr/>
          </p:nvPicPr>
          <p:blipFill rotWithShape="1">
            <a:blip r:embed="rId5">
              <a:alphaModFix/>
            </a:blip>
            <a:srcRect b="29087" l="23948" r="31967" t="26866"/>
            <a:stretch/>
          </p:blipFill>
          <p:spPr>
            <a:xfrm>
              <a:off x="5670700" y="2222000"/>
              <a:ext cx="1982525" cy="1899551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953" name="Google Shape;953;p103"/>
          <p:cNvSpPr txBox="1"/>
          <p:nvPr/>
        </p:nvSpPr>
        <p:spPr>
          <a:xfrm>
            <a:off x="366125" y="360000"/>
            <a:ext cx="2448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FÍSICO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954" name="Google Shape;954;p103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532075" y="2727697"/>
            <a:ext cx="1639974" cy="1626550"/>
          </a:xfrm>
          <a:prstGeom prst="rect">
            <a:avLst/>
          </a:prstGeom>
          <a:noFill/>
          <a:ln>
            <a:noFill/>
          </a:ln>
        </p:spPr>
      </p:pic>
      <p:pic>
        <p:nvPicPr>
          <p:cNvPr id="955" name="Google Shape;955;p103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2248250" y="438400"/>
            <a:ext cx="4454925" cy="441847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959" name="Shape 9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0" name="Google Shape;960;p104"/>
          <p:cNvPicPr preferRelativeResize="0"/>
          <p:nvPr/>
        </p:nvPicPr>
        <p:blipFill rotWithShape="1">
          <a:blip r:embed="rId3">
            <a:alphaModFix/>
          </a:blip>
          <a:srcRect b="13363" l="10728" r="10728" t="13364"/>
          <a:stretch/>
        </p:blipFill>
        <p:spPr>
          <a:xfrm>
            <a:off x="85250" y="4932950"/>
            <a:ext cx="161667" cy="150851"/>
          </a:xfrm>
          <a:prstGeom prst="rect">
            <a:avLst/>
          </a:prstGeom>
          <a:noFill/>
          <a:ln>
            <a:noFill/>
          </a:ln>
        </p:spPr>
      </p:pic>
      <p:sp>
        <p:nvSpPr>
          <p:cNvPr id="961" name="Google Shape;961;p104"/>
          <p:cNvSpPr txBox="1"/>
          <p:nvPr/>
        </p:nvSpPr>
        <p:spPr>
          <a:xfrm>
            <a:off x="366125" y="360000"/>
            <a:ext cx="2448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DIGITAL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62" name="Google Shape;962;p104"/>
          <p:cNvSpPr txBox="1"/>
          <p:nvPr/>
        </p:nvSpPr>
        <p:spPr>
          <a:xfrm>
            <a:off x="366131" y="819390"/>
            <a:ext cx="1487400" cy="9375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DIGITAL</a:t>
            </a:r>
            <a:endParaRPr b="0" i="0" sz="7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6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16 mensagens de whatsapp</a:t>
            </a:r>
            <a:endParaRPr b="0" i="0" sz="16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ENTREGUES 2X NA SEMANA POR 8 SEMANAS</a:t>
            </a:r>
            <a:endParaRPr b="0" i="0" sz="23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1" i="0" sz="6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963" name="Google Shape;963;p104"/>
          <p:cNvSpPr txBox="1"/>
          <p:nvPr/>
        </p:nvSpPr>
        <p:spPr>
          <a:xfrm>
            <a:off x="366129" y="1923116"/>
            <a:ext cx="1360500" cy="4080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Poppins"/>
              <a:buNone/>
            </a:pPr>
            <a:r>
              <a:rPr b="1" i="0" lang="pt-BR" sz="8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Cada dia tem um conjunto de ações pensadas com cuidado</a:t>
            </a:r>
            <a:endParaRPr b="1" i="0" sz="8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964" name="Google Shape;964;p104"/>
          <p:cNvPicPr preferRelativeResize="0"/>
          <p:nvPr/>
        </p:nvPicPr>
        <p:blipFill rotWithShape="1">
          <a:blip r:embed="rId4">
            <a:alphaModFix/>
          </a:blip>
          <a:srcRect b="37326" l="0" r="10881" t="4973"/>
          <a:stretch/>
        </p:blipFill>
        <p:spPr>
          <a:xfrm>
            <a:off x="8122026" y="3998027"/>
            <a:ext cx="1902200" cy="1177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965" name="Google Shape;965;p104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636125" y="532788"/>
            <a:ext cx="3762476" cy="37624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969" name="Shape 9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0" name="Google Shape;970;p105"/>
          <p:cNvPicPr preferRelativeResize="0"/>
          <p:nvPr/>
        </p:nvPicPr>
        <p:blipFill rotWithShape="1">
          <a:blip r:embed="rId3">
            <a:alphaModFix/>
          </a:blip>
          <a:srcRect b="13363" l="10728" r="10728" t="13364"/>
          <a:stretch/>
        </p:blipFill>
        <p:spPr>
          <a:xfrm>
            <a:off x="85250" y="4932950"/>
            <a:ext cx="161667" cy="150851"/>
          </a:xfrm>
          <a:prstGeom prst="rect">
            <a:avLst/>
          </a:prstGeom>
          <a:noFill/>
          <a:ln>
            <a:noFill/>
          </a:ln>
        </p:spPr>
      </p:pic>
      <p:sp>
        <p:nvSpPr>
          <p:cNvPr id="971" name="Google Shape;971;p105"/>
          <p:cNvSpPr txBox="1"/>
          <p:nvPr/>
        </p:nvSpPr>
        <p:spPr>
          <a:xfrm>
            <a:off x="3810000" y="1688700"/>
            <a:ext cx="3442800" cy="28749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E1D36"/>
              </a:buClr>
              <a:buSzPts val="800"/>
              <a:buFont typeface="Poppins"/>
              <a:buNone/>
            </a:pPr>
            <a:r>
              <a:rPr b="0" i="0" lang="pt-BR" sz="12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A jornada é uma trilha de conteúdos que promove os 3 comportamentos (cantar, brincar e contar histórias)  e convida as pessoas a compartilharem suas experiências, sempre valorizando o papel de quem cuida e validando </a:t>
            </a:r>
            <a:br>
              <a:rPr b="0" i="0" lang="pt-BR" sz="12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</a:br>
            <a:r>
              <a:rPr b="0" i="0" lang="pt-BR" sz="12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sua importância. </a:t>
            </a:r>
            <a:endParaRPr b="0" i="0" sz="12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Poppins"/>
              <a:buNone/>
            </a:pPr>
            <a:r>
              <a:rPr b="0" i="0" lang="pt-BR" sz="12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A trilha é composta por diversos conteúdos para serem distribuídos </a:t>
            </a:r>
            <a:br>
              <a:rPr b="0" i="0" lang="pt-BR" sz="12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</a:br>
            <a:r>
              <a:rPr b="0" i="0" lang="pt-BR" sz="12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por WhatsApp, para listas de transmissão, e a cada dia entrega um card com a missão do dia, a missão em áudio, uma legenda divertida, adesivos, gifs e imagens inspiradoras.</a:t>
            </a:r>
            <a:endParaRPr b="0" i="0" sz="12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1E1D36"/>
              </a:buClr>
              <a:buSzPts val="800"/>
              <a:buFont typeface="Poppins"/>
              <a:buNone/>
            </a:pPr>
            <a:r>
              <a:t/>
            </a:r>
            <a:endParaRPr b="0" i="0" sz="12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972" name="Google Shape;972;p105"/>
          <p:cNvPicPr preferRelativeResize="0"/>
          <p:nvPr/>
        </p:nvPicPr>
        <p:blipFill rotWithShape="1">
          <a:blip r:embed="rId4">
            <a:alphaModFix/>
          </a:blip>
          <a:srcRect b="37326" l="0" r="10881" t="4973"/>
          <a:stretch/>
        </p:blipFill>
        <p:spPr>
          <a:xfrm>
            <a:off x="8122026" y="3998027"/>
            <a:ext cx="1902200" cy="1177225"/>
          </a:xfrm>
          <a:prstGeom prst="rect">
            <a:avLst/>
          </a:prstGeom>
          <a:noFill/>
          <a:ln>
            <a:noFill/>
          </a:ln>
        </p:spPr>
      </p:pic>
      <p:sp>
        <p:nvSpPr>
          <p:cNvPr id="973" name="Google Shape;973;p105"/>
          <p:cNvSpPr txBox="1"/>
          <p:nvPr/>
        </p:nvSpPr>
        <p:spPr>
          <a:xfrm>
            <a:off x="366125" y="360000"/>
            <a:ext cx="2448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FÍSICO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74" name="Google Shape;974;p105"/>
          <p:cNvSpPr txBox="1"/>
          <p:nvPr/>
        </p:nvSpPr>
        <p:spPr>
          <a:xfrm>
            <a:off x="366131" y="819390"/>
            <a:ext cx="1487400" cy="9375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DIGITAL</a:t>
            </a:r>
            <a:endParaRPr b="0" i="0" sz="7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6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16 mensagens de whatsapp</a:t>
            </a:r>
            <a:endParaRPr b="0" i="0" sz="16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ENTREGUES 2X NA SEMANA POR 8 SEMANAS</a:t>
            </a:r>
            <a:endParaRPr b="0" i="0" sz="23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1" i="0" sz="6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975" name="Google Shape;975;p105"/>
          <p:cNvSpPr txBox="1"/>
          <p:nvPr/>
        </p:nvSpPr>
        <p:spPr>
          <a:xfrm>
            <a:off x="366122" y="1923125"/>
            <a:ext cx="2505900" cy="2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Poppins"/>
              <a:buNone/>
            </a:pPr>
            <a:r>
              <a:rPr b="1" i="0" lang="pt-BR" sz="8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Cada dia tem um conjunto de ações pensadas com cuidado</a:t>
            </a:r>
            <a:endParaRPr b="1" i="0" sz="8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976" name="Google Shape;976;p105"/>
          <p:cNvSpPr txBox="1"/>
          <p:nvPr/>
        </p:nvSpPr>
        <p:spPr>
          <a:xfrm>
            <a:off x="366125" y="2422350"/>
            <a:ext cx="3245100" cy="20397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Poppins"/>
              <a:buNone/>
            </a:pPr>
            <a:r>
              <a:rPr b="1" i="0" lang="pt-BR" sz="1100" u="none" cap="none" strike="noStrike">
                <a:solidFill>
                  <a:srgbClr val="FFD515"/>
                </a:solidFill>
                <a:latin typeface="Nunito"/>
                <a:ea typeface="Nunito"/>
                <a:cs typeface="Nunito"/>
                <a:sym typeface="Nunito"/>
              </a:rPr>
              <a:t>TEMAS</a:t>
            </a:r>
            <a:endParaRPr b="1" i="0" sz="11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Poppins"/>
              <a:buNone/>
            </a:pPr>
            <a:r>
              <a:t/>
            </a:r>
            <a:endParaRPr b="1" i="0" sz="7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Poppins"/>
              <a:buNone/>
            </a:pPr>
            <a:r>
              <a:rPr b="1" i="0" lang="pt-BR" sz="7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1. Mensagem de Abertura - Cantar, Brincar e Contar Histórias </a:t>
            </a:r>
            <a:r>
              <a:rPr b="0" i="0" lang="pt-BR" sz="7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+ 3 filmes</a:t>
            </a:r>
            <a:endParaRPr b="1" i="0" sz="7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Poppins"/>
              <a:buNone/>
            </a:pPr>
            <a:r>
              <a:rPr b="1" i="0" lang="pt-BR" sz="7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2. Reconhecendo a sua importância e criando memórias</a:t>
            </a:r>
            <a:endParaRPr b="1" i="0" sz="7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Poppins"/>
              <a:buNone/>
            </a:pPr>
            <a:r>
              <a:rPr b="1" i="0" lang="pt-BR" sz="7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3.  Se soltar</a:t>
            </a:r>
            <a:endParaRPr b="1" i="0" sz="7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Poppins"/>
              <a:buNone/>
            </a:pPr>
            <a:r>
              <a:rPr b="1" i="0" lang="pt-BR" sz="7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4.  Seja crian‡a com a sua criança</a:t>
            </a:r>
            <a:endParaRPr b="1" i="0" sz="7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Poppins"/>
              <a:buNone/>
            </a:pPr>
            <a:r>
              <a:rPr b="1" i="0" lang="pt-BR" sz="7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5. A rotina de todo dia</a:t>
            </a:r>
            <a:endParaRPr b="1" i="0" sz="7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Poppins"/>
              <a:buNone/>
            </a:pPr>
            <a:r>
              <a:rPr b="1" i="0" lang="pt-BR" sz="7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6. Os avos e as pessoas que vieram antes de nos</a:t>
            </a:r>
            <a:endParaRPr b="1" i="0" sz="7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Poppins"/>
              <a:buNone/>
            </a:pPr>
            <a:r>
              <a:rPr b="1" i="0" lang="pt-BR" sz="7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7. As novidades ao ar livre</a:t>
            </a:r>
            <a:endParaRPr b="1" i="0" sz="7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Poppins"/>
              <a:buNone/>
            </a:pPr>
            <a:r>
              <a:rPr b="1" i="0" lang="pt-BR" sz="7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8. Mais terra menos tela</a:t>
            </a:r>
            <a:endParaRPr b="1" i="0" sz="7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Poppins"/>
              <a:buNone/>
            </a:pPr>
            <a:r>
              <a:rPr b="1" i="0" lang="pt-BR" sz="7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9. Hora de ir pra cama com uma história e duas frases cheias de amor</a:t>
            </a:r>
            <a:endParaRPr b="1" i="0" sz="7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Poppins"/>
              <a:buNone/>
            </a:pPr>
            <a:r>
              <a:rPr b="1" i="0" lang="pt-BR" sz="7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10. As listas vão te ajudar</a:t>
            </a:r>
            <a:endParaRPr b="1" i="0" sz="7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Poppins"/>
              <a:buNone/>
            </a:pPr>
            <a:r>
              <a:rPr b="1" i="0" lang="pt-BR" sz="7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11. De uma mãe cansada para outra mãe cansada</a:t>
            </a:r>
            <a:endParaRPr b="1" i="0" sz="7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Poppins"/>
              <a:buNone/>
            </a:pPr>
            <a:r>
              <a:rPr b="1" i="0" lang="pt-BR" sz="7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12. Dividir tarefa pode ser uma brincadeira</a:t>
            </a:r>
            <a:endParaRPr b="1" i="0" sz="7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Poppins"/>
              <a:buNone/>
            </a:pPr>
            <a:r>
              <a:rPr b="1" i="0" lang="pt-BR" sz="7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13. Crianças representadas</a:t>
            </a:r>
            <a:endParaRPr b="1" i="0" sz="7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Poppins"/>
              <a:buNone/>
            </a:pPr>
            <a:r>
              <a:rPr b="1" i="0" lang="pt-BR" sz="7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14. As cinco linguagens do amor</a:t>
            </a:r>
            <a:endParaRPr b="1" i="0" sz="7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Poppins"/>
              <a:buNone/>
            </a:pPr>
            <a:r>
              <a:rPr b="1" i="0" lang="pt-BR" sz="7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15. Use a sua cidade</a:t>
            </a:r>
            <a:endParaRPr b="1" i="0" sz="7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Poppins"/>
              <a:buNone/>
            </a:pPr>
            <a:r>
              <a:rPr b="1" i="0" lang="pt-BR" sz="7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16. Agradecer e ir em frente</a:t>
            </a:r>
            <a:endParaRPr b="1" i="0" sz="7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980" name="Shape 9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981" name="Google Shape;981;p106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982" name="Google Shape;982;p106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983" name="Google Shape;983;p106"/>
          <p:cNvPicPr preferRelativeResize="0"/>
          <p:nvPr/>
        </p:nvPicPr>
        <p:blipFill rotWithShape="1">
          <a:blip r:embed="rId5">
            <a:alphaModFix/>
          </a:blip>
          <a:srcRect b="13363" l="10728" r="10728" t="13364"/>
          <a:stretch/>
        </p:blipFill>
        <p:spPr>
          <a:xfrm>
            <a:off x="85250" y="4932950"/>
            <a:ext cx="161667" cy="15085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984" name="Google Shape;984;p106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985" name="Google Shape;985;p106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986" name="Google Shape;986;p106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987" name="Google Shape;987;p106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988" name="Google Shape;988;p106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2718441" y="726478"/>
            <a:ext cx="1294111" cy="1294111"/>
          </a:xfrm>
          <a:prstGeom prst="rect">
            <a:avLst/>
          </a:prstGeom>
          <a:noFill/>
          <a:ln>
            <a:noFill/>
          </a:ln>
        </p:spPr>
      </p:pic>
      <p:pic>
        <p:nvPicPr>
          <p:cNvPr id="989" name="Google Shape;989;p106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4097534" y="723388"/>
            <a:ext cx="1294111" cy="1294111"/>
          </a:xfrm>
          <a:prstGeom prst="rect">
            <a:avLst/>
          </a:prstGeom>
          <a:noFill/>
          <a:ln>
            <a:noFill/>
          </a:ln>
        </p:spPr>
      </p:pic>
      <p:pic>
        <p:nvPicPr>
          <p:cNvPr id="990" name="Google Shape;990;p106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4540565" y="2134897"/>
            <a:ext cx="851081" cy="848945"/>
          </a:xfrm>
          <a:prstGeom prst="rect">
            <a:avLst/>
          </a:prstGeom>
          <a:noFill/>
          <a:ln>
            <a:noFill/>
          </a:ln>
        </p:spPr>
      </p:pic>
      <p:pic>
        <p:nvPicPr>
          <p:cNvPr id="991" name="Google Shape;991;p106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2718440" y="2133824"/>
            <a:ext cx="851081" cy="851079"/>
          </a:xfrm>
          <a:prstGeom prst="rect">
            <a:avLst/>
          </a:prstGeom>
          <a:noFill/>
          <a:ln>
            <a:noFill/>
          </a:ln>
        </p:spPr>
      </p:pic>
      <p:pic>
        <p:nvPicPr>
          <p:cNvPr id="992" name="Google Shape;992;p106"/>
          <p:cNvPicPr preferRelativeResize="0"/>
          <p:nvPr/>
        </p:nvPicPr>
        <p:blipFill rotWithShape="1">
          <a:blip r:embed="rId10">
            <a:alphaModFix/>
          </a:blip>
          <a:srcRect b="0" l="0" r="0" t="0"/>
          <a:stretch/>
        </p:blipFill>
        <p:spPr>
          <a:xfrm>
            <a:off x="3629504" y="2133824"/>
            <a:ext cx="851081" cy="86179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Google Shape;517;p66" id="993" name="Google Shape;993;p106"/>
          <p:cNvPicPr preferRelativeResize="0"/>
          <p:nvPr/>
        </p:nvPicPr>
        <p:blipFill rotWithShape="1">
          <a:blip r:embed="rId11">
            <a:alphaModFix/>
          </a:blip>
          <a:srcRect b="0" l="0" r="0" t="0"/>
          <a:stretch/>
        </p:blipFill>
        <p:spPr>
          <a:xfrm>
            <a:off x="2718441" y="3106178"/>
            <a:ext cx="454717" cy="454718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Google Shape;518;p66" id="994" name="Google Shape;994;p106"/>
          <p:cNvPicPr preferRelativeResize="0"/>
          <p:nvPr/>
        </p:nvPicPr>
        <p:blipFill rotWithShape="1">
          <a:blip r:embed="rId12">
            <a:alphaModFix/>
          </a:blip>
          <a:srcRect b="0" l="79" r="89" t="0"/>
          <a:stretch/>
        </p:blipFill>
        <p:spPr>
          <a:xfrm>
            <a:off x="3273063" y="3106178"/>
            <a:ext cx="454718" cy="454718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Google Shape;519;p66" id="995" name="Google Shape;995;p106"/>
          <p:cNvPicPr preferRelativeResize="0"/>
          <p:nvPr/>
        </p:nvPicPr>
        <p:blipFill rotWithShape="1">
          <a:blip r:embed="rId13">
            <a:alphaModFix/>
          </a:blip>
          <a:srcRect b="0" l="79" r="89" t="0"/>
          <a:stretch/>
        </p:blipFill>
        <p:spPr>
          <a:xfrm>
            <a:off x="3827685" y="3106178"/>
            <a:ext cx="454718" cy="454718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Google Shape;520;p66" id="996" name="Google Shape;996;p106"/>
          <p:cNvPicPr preferRelativeResize="0"/>
          <p:nvPr/>
        </p:nvPicPr>
        <p:blipFill rotWithShape="1">
          <a:blip r:embed="rId14">
            <a:alphaModFix/>
          </a:blip>
          <a:srcRect b="0" l="79" r="89" t="0"/>
          <a:stretch/>
        </p:blipFill>
        <p:spPr>
          <a:xfrm>
            <a:off x="4382307" y="3106178"/>
            <a:ext cx="454718" cy="454718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Google Shape;521;p66" id="997" name="Google Shape;997;p106"/>
          <p:cNvPicPr preferRelativeResize="0"/>
          <p:nvPr/>
        </p:nvPicPr>
        <p:blipFill rotWithShape="1">
          <a:blip r:embed="rId15">
            <a:alphaModFix/>
          </a:blip>
          <a:srcRect b="0" l="79" r="89" t="0"/>
          <a:stretch/>
        </p:blipFill>
        <p:spPr>
          <a:xfrm>
            <a:off x="4936929" y="3106178"/>
            <a:ext cx="454718" cy="454718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Google Shape;522;p66" id="998" name="Google Shape;998;p106"/>
          <p:cNvPicPr preferRelativeResize="0"/>
          <p:nvPr/>
        </p:nvPicPr>
        <p:blipFill rotWithShape="1">
          <a:blip r:embed="rId16">
            <a:alphaModFix/>
          </a:blip>
          <a:srcRect b="89" l="0" r="0" t="79"/>
          <a:stretch/>
        </p:blipFill>
        <p:spPr>
          <a:xfrm>
            <a:off x="4936930" y="3722550"/>
            <a:ext cx="454718" cy="454718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Google Shape;523;p66" id="999" name="Google Shape;999;p106"/>
          <p:cNvPicPr preferRelativeResize="0"/>
          <p:nvPr/>
        </p:nvPicPr>
        <p:blipFill rotWithShape="1">
          <a:blip r:embed="rId17">
            <a:alphaModFix/>
          </a:blip>
          <a:srcRect b="0" l="0" r="0" t="0"/>
          <a:stretch/>
        </p:blipFill>
        <p:spPr>
          <a:xfrm>
            <a:off x="3827685" y="3722550"/>
            <a:ext cx="454718" cy="454718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Google Shape;524;p66" id="1000" name="Google Shape;1000;p106"/>
          <p:cNvPicPr preferRelativeResize="0"/>
          <p:nvPr/>
        </p:nvPicPr>
        <p:blipFill rotWithShape="1">
          <a:blip r:embed="rId18">
            <a:alphaModFix/>
          </a:blip>
          <a:srcRect b="0" l="0" r="0" t="0"/>
          <a:stretch/>
        </p:blipFill>
        <p:spPr>
          <a:xfrm>
            <a:off x="3273063" y="3722550"/>
            <a:ext cx="454718" cy="454718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Google Shape;525;p66" id="1001" name="Google Shape;1001;p106"/>
          <p:cNvPicPr preferRelativeResize="0"/>
          <p:nvPr/>
        </p:nvPicPr>
        <p:blipFill rotWithShape="1">
          <a:blip r:embed="rId19">
            <a:alphaModFix/>
          </a:blip>
          <a:srcRect b="0" l="0" r="0" t="0"/>
          <a:stretch/>
        </p:blipFill>
        <p:spPr>
          <a:xfrm>
            <a:off x="2718441" y="3722550"/>
            <a:ext cx="454718" cy="454718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Google Shape;526;p66" id="1002" name="Google Shape;1002;p106"/>
          <p:cNvPicPr preferRelativeResize="0"/>
          <p:nvPr/>
        </p:nvPicPr>
        <p:blipFill rotWithShape="1">
          <a:blip r:embed="rId20">
            <a:alphaModFix/>
          </a:blip>
          <a:srcRect b="0" l="0" r="0" t="0"/>
          <a:stretch/>
        </p:blipFill>
        <p:spPr>
          <a:xfrm>
            <a:off x="4382307" y="3722550"/>
            <a:ext cx="454718" cy="454718"/>
          </a:xfrm>
          <a:prstGeom prst="rect">
            <a:avLst/>
          </a:prstGeom>
          <a:noFill/>
          <a:ln>
            <a:noFill/>
          </a:ln>
        </p:spPr>
      </p:pic>
      <p:pic>
        <p:nvPicPr>
          <p:cNvPr id="1003" name="Google Shape;1003;p106"/>
          <p:cNvPicPr preferRelativeResize="0"/>
          <p:nvPr/>
        </p:nvPicPr>
        <p:blipFill rotWithShape="1">
          <a:blip r:embed="rId21">
            <a:alphaModFix/>
          </a:blip>
          <a:srcRect b="2999" l="1280" r="1725" t="6379"/>
          <a:stretch/>
        </p:blipFill>
        <p:spPr>
          <a:xfrm>
            <a:off x="5459644" y="3324162"/>
            <a:ext cx="2462100" cy="525300"/>
          </a:xfrm>
          <a:prstGeom prst="roundRect">
            <a:avLst>
              <a:gd fmla="val 16667" name="adj"/>
            </a:avLst>
          </a:prstGeom>
          <a:noFill/>
          <a:ln>
            <a:noFill/>
          </a:ln>
        </p:spPr>
      </p:pic>
      <p:pic>
        <p:nvPicPr>
          <p:cNvPr id="1004" name="Google Shape;1004;p106"/>
          <p:cNvPicPr preferRelativeResize="0"/>
          <p:nvPr/>
        </p:nvPicPr>
        <p:blipFill rotWithShape="1">
          <a:blip r:embed="rId21">
            <a:alphaModFix/>
          </a:blip>
          <a:srcRect b="2999" l="1280" r="1725" t="6379"/>
          <a:stretch/>
        </p:blipFill>
        <p:spPr>
          <a:xfrm>
            <a:off x="5469703" y="3949793"/>
            <a:ext cx="2462100" cy="525300"/>
          </a:xfrm>
          <a:prstGeom prst="roundRect">
            <a:avLst>
              <a:gd fmla="val 16667" name="adj"/>
            </a:avLst>
          </a:prstGeom>
          <a:noFill/>
          <a:ln>
            <a:noFill/>
          </a:ln>
        </p:spPr>
      </p:pic>
      <p:pic>
        <p:nvPicPr>
          <p:cNvPr id="1005" name="Google Shape;1005;p106"/>
          <p:cNvPicPr preferRelativeResize="0"/>
          <p:nvPr/>
        </p:nvPicPr>
        <p:blipFill rotWithShape="1">
          <a:blip r:embed="rId22">
            <a:alphaModFix/>
          </a:blip>
          <a:srcRect b="0" l="0" r="0" t="0"/>
          <a:stretch/>
        </p:blipFill>
        <p:spPr>
          <a:xfrm>
            <a:off x="5476622" y="726491"/>
            <a:ext cx="2482163" cy="2482163"/>
          </a:xfrm>
          <a:prstGeom prst="rect">
            <a:avLst/>
          </a:prstGeom>
          <a:noFill/>
          <a:ln>
            <a:noFill/>
          </a:ln>
        </p:spPr>
      </p:pic>
      <p:sp>
        <p:nvSpPr>
          <p:cNvPr id="1006" name="Google Shape;1006;p106"/>
          <p:cNvSpPr txBox="1"/>
          <p:nvPr/>
        </p:nvSpPr>
        <p:spPr>
          <a:xfrm>
            <a:off x="366125" y="360000"/>
            <a:ext cx="2448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DIGITAL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07" name="Google Shape;1007;p106"/>
          <p:cNvSpPr txBox="1"/>
          <p:nvPr/>
        </p:nvSpPr>
        <p:spPr>
          <a:xfrm>
            <a:off x="366131" y="819390"/>
            <a:ext cx="1487400" cy="9375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DIGITAL</a:t>
            </a:r>
            <a:endParaRPr b="0" i="0" sz="7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6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16 mensagens de whatsapp</a:t>
            </a:r>
            <a:endParaRPr b="0" i="0" sz="16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ENTREGUES 2X NA SEMANA POR 8 SEMANAS</a:t>
            </a:r>
            <a:endParaRPr b="0" i="0" sz="23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1" i="0" sz="6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008" name="Google Shape;1008;p106"/>
          <p:cNvSpPr txBox="1"/>
          <p:nvPr/>
        </p:nvSpPr>
        <p:spPr>
          <a:xfrm>
            <a:off x="366129" y="1923116"/>
            <a:ext cx="1360500" cy="4080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Poppins"/>
              <a:buNone/>
            </a:pPr>
            <a:r>
              <a:rPr b="1" i="0" lang="pt-BR" sz="8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Cada dia tem um conjunto de ações pensadas com cuidado</a:t>
            </a:r>
            <a:endParaRPr b="1" i="0" sz="8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009" name="Google Shape;1009;p106"/>
          <p:cNvSpPr txBox="1"/>
          <p:nvPr/>
        </p:nvSpPr>
        <p:spPr>
          <a:xfrm>
            <a:off x="366117" y="2497349"/>
            <a:ext cx="2011500" cy="19446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-139700" lvl="0" marL="139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Font typeface="Poppins SemiBold"/>
              <a:buChar char="•"/>
            </a:pPr>
            <a:r>
              <a:rPr b="0" i="0" lang="pt-BR" sz="10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Capa </a:t>
            </a:r>
            <a:r>
              <a:rPr b="0" i="0" lang="pt-BR" sz="1000" u="none" cap="none" strike="noStrike">
                <a:solidFill>
                  <a:schemeClr val="lt1"/>
                </a:solidFill>
                <a:latin typeface="Nunito Light"/>
                <a:ea typeface="Nunito Light"/>
                <a:cs typeface="Nunito Light"/>
                <a:sym typeface="Nunito Light"/>
              </a:rPr>
              <a:t>da missão</a:t>
            </a:r>
            <a:endParaRPr b="0" i="0" sz="5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-139700" lvl="0" marL="139700" marR="0" rtl="0" algn="l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Clr>
                <a:schemeClr val="lt1"/>
              </a:buClr>
              <a:buSzPts val="1300"/>
              <a:buFont typeface="Poppins SemiBold"/>
              <a:buChar char="•"/>
            </a:pPr>
            <a:r>
              <a:rPr b="0" i="0" lang="pt-BR" sz="10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Áudio </a:t>
            </a:r>
            <a:r>
              <a:rPr b="0" i="0" lang="pt-BR" sz="1000" u="none" cap="none" strike="noStrike">
                <a:solidFill>
                  <a:schemeClr val="lt1"/>
                </a:solidFill>
                <a:latin typeface="Nunito Light"/>
                <a:ea typeface="Nunito Light"/>
                <a:cs typeface="Nunito Light"/>
                <a:sym typeface="Nunito Light"/>
              </a:rPr>
              <a:t>com conteúdo</a:t>
            </a:r>
            <a:endParaRPr b="0" i="0" sz="5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-139700" lvl="0" marL="139700" marR="0" rtl="0" algn="l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Clr>
                <a:schemeClr val="lt1"/>
              </a:buClr>
              <a:buSzPts val="1300"/>
              <a:buFont typeface="Nunito SemiBold"/>
              <a:buChar char="•"/>
            </a:pPr>
            <a:r>
              <a:rPr b="0" i="0" lang="pt-BR" sz="10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Legenda</a:t>
            </a:r>
            <a:endParaRPr b="0" i="0" sz="5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-139700" lvl="0" marL="139700" marR="0" rtl="0" algn="l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Clr>
                <a:schemeClr val="lt1"/>
              </a:buClr>
              <a:buSzPts val="1300"/>
              <a:buFont typeface="Nunito SemiBold"/>
              <a:buChar char="•"/>
            </a:pPr>
            <a:r>
              <a:rPr b="0" i="0" lang="pt-BR" sz="10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Gif ou Filme</a:t>
            </a:r>
            <a:endParaRPr b="0" i="0" sz="10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-139700" lvl="0" marL="139700" marR="0" rtl="0" algn="l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Clr>
                <a:schemeClr val="lt1"/>
              </a:buClr>
              <a:buSzPts val="1300"/>
              <a:buFont typeface="Poppins SemiBold"/>
              <a:buChar char="•"/>
            </a:pPr>
            <a:r>
              <a:rPr b="0" i="0" lang="pt-BR" sz="10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Card </a:t>
            </a:r>
            <a:r>
              <a:rPr b="0" i="0" lang="pt-BR" sz="1000" u="none" cap="none" strike="noStrike">
                <a:solidFill>
                  <a:schemeClr val="lt1"/>
                </a:solidFill>
                <a:latin typeface="Nunito Light"/>
                <a:ea typeface="Nunito Light"/>
                <a:cs typeface="Nunito Light"/>
                <a:sym typeface="Nunito Light"/>
              </a:rPr>
              <a:t>com dicas</a:t>
            </a:r>
            <a:endParaRPr b="0" i="0" sz="500" u="none" cap="none" strike="noStrike">
              <a:solidFill>
                <a:schemeClr val="lt1"/>
              </a:solidFill>
              <a:latin typeface="Nunito Light"/>
              <a:ea typeface="Nunito Light"/>
              <a:cs typeface="Nunito Light"/>
              <a:sym typeface="Nunito Light"/>
            </a:endParaRPr>
          </a:p>
          <a:p>
            <a:pPr indent="-171450" lvl="0" marL="177800" marR="0" rtl="0" algn="l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Clr>
                <a:schemeClr val="lt1"/>
              </a:buClr>
              <a:buSzPts val="1300"/>
              <a:buFont typeface="Nunito SemiBold"/>
              <a:buChar char="•"/>
            </a:pPr>
            <a:r>
              <a:rPr b="0" i="0" lang="pt-BR" sz="10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Figurinha</a:t>
            </a:r>
            <a:endParaRPr b="0" i="0" sz="10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pic>
        <p:nvPicPr>
          <p:cNvPr id="1010" name="Google Shape;1010;p106" title="Audio Missão 01.mp3">
            <a:hlinkClick r:id="rId23"/>
          </p:cNvPr>
          <p:cNvPicPr preferRelativeResize="0"/>
          <p:nvPr/>
        </p:nvPicPr>
        <p:blipFill>
          <a:blip r:embed="rId24">
            <a:alphaModFix/>
          </a:blip>
          <a:stretch>
            <a:fillRect/>
          </a:stretch>
        </p:blipFill>
        <p:spPr>
          <a:xfrm>
            <a:off x="8009850" y="3358200"/>
            <a:ext cx="457200" cy="457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11" name="Google Shape;1011;p106" title="Audio Missão 03.mp3">
            <a:hlinkClick r:id="rId25"/>
          </p:cNvPr>
          <p:cNvPicPr preferRelativeResize="0"/>
          <p:nvPr/>
        </p:nvPicPr>
        <p:blipFill>
          <a:blip r:embed="rId24">
            <a:alphaModFix/>
          </a:blip>
          <a:stretch>
            <a:fillRect/>
          </a:stretch>
        </p:blipFill>
        <p:spPr>
          <a:xfrm>
            <a:off x="8009850" y="3949800"/>
            <a:ext cx="457200" cy="457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1015" name="Shape 10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1016" name="Google Shape;1016;p107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1017" name="Google Shape;1017;p107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018" name="Google Shape;1018;p107"/>
          <p:cNvPicPr preferRelativeResize="0"/>
          <p:nvPr/>
        </p:nvPicPr>
        <p:blipFill rotWithShape="1">
          <a:blip r:embed="rId5">
            <a:alphaModFix/>
          </a:blip>
          <a:srcRect b="13363" l="10728" r="10728" t="13364"/>
          <a:stretch/>
        </p:blipFill>
        <p:spPr>
          <a:xfrm>
            <a:off x="85250" y="4932950"/>
            <a:ext cx="161667" cy="15085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1019" name="Google Shape;1019;p107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1020" name="Google Shape;1020;p107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1021" name="Google Shape;1021;p107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1022" name="Google Shape;1022;p107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1023" name="Google Shape;1023;p107"/>
          <p:cNvSpPr/>
          <p:nvPr/>
        </p:nvSpPr>
        <p:spPr>
          <a:xfrm>
            <a:off x="5636419" y="150945"/>
            <a:ext cx="2050200" cy="4686600"/>
          </a:xfrm>
          <a:prstGeom prst="rect">
            <a:avLst/>
          </a:prstGeom>
          <a:solidFill>
            <a:srgbClr val="EFEFEF"/>
          </a:solidFill>
          <a:ln>
            <a:noFill/>
          </a:ln>
          <a:effectLst>
            <a:outerShdw blurRad="57150" rotWithShape="0" algn="bl" dir="5400000" dist="19050">
              <a:schemeClr val="dk1">
                <a:alpha val="49803"/>
              </a:schemeClr>
            </a:outerShdw>
          </a:effectLst>
        </p:spPr>
        <p:txBody>
          <a:bodyPr anchorCtr="0" anchor="ctr" bIns="34350" lIns="34350" spcFirstLastPara="1" rIns="34350" wrap="square" tIns="3435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24" name="Google Shape;1024;p107"/>
          <p:cNvSpPr/>
          <p:nvPr/>
        </p:nvSpPr>
        <p:spPr>
          <a:xfrm>
            <a:off x="3178969" y="150945"/>
            <a:ext cx="2050200" cy="4686600"/>
          </a:xfrm>
          <a:prstGeom prst="rect">
            <a:avLst/>
          </a:prstGeom>
          <a:solidFill>
            <a:srgbClr val="EFEFEF"/>
          </a:solidFill>
          <a:ln>
            <a:noFill/>
          </a:ln>
          <a:effectLst>
            <a:outerShdw blurRad="57150" rotWithShape="0" algn="bl" dir="5400000" dist="19050">
              <a:schemeClr val="dk1">
                <a:alpha val="49803"/>
              </a:schemeClr>
            </a:outerShdw>
          </a:effectLst>
        </p:spPr>
        <p:txBody>
          <a:bodyPr anchorCtr="0" anchor="ctr" bIns="34350" lIns="34350" spcFirstLastPara="1" rIns="34350" wrap="square" tIns="3435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25" name="Google Shape;1025;p107"/>
          <p:cNvSpPr txBox="1"/>
          <p:nvPr/>
        </p:nvSpPr>
        <p:spPr>
          <a:xfrm>
            <a:off x="5666963" y="213296"/>
            <a:ext cx="1989300" cy="60810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txBody>
          <a:bodyPr anchorCtr="0" anchor="t" bIns="34350" lIns="34350" spcFirstLastPara="1" rIns="34350" wrap="square" tIns="3435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"/>
              <a:buFont typeface="Arial"/>
              <a:buNone/>
            </a:pPr>
            <a:r>
              <a:rPr b="1" i="0" lang="pt-BR" sz="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👉🏼 👉🏾 👉🏿  Se essa primeira missão te inspirar </a:t>
            </a:r>
            <a:br>
              <a:rPr b="1" i="0" lang="pt-BR" sz="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1" i="0" lang="pt-BR" sz="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 você resolver mandar fotos ou vídeos </a:t>
            </a:r>
            <a:br>
              <a:rPr b="1" i="0" lang="pt-BR" sz="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1" i="0" lang="pt-BR" sz="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nas redes sociais, marque a gente!</a:t>
            </a:r>
            <a:endParaRPr b="1" i="0" sz="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"/>
              <a:buFont typeface="Arial"/>
              <a:buNone/>
            </a:pPr>
            <a:r>
              <a:t/>
            </a:r>
            <a:endParaRPr b="1" i="0" sz="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"/>
              <a:buFont typeface="Arial"/>
              <a:buNone/>
            </a:pPr>
            <a:r>
              <a:rPr b="1" i="0" lang="pt-BR" sz="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#pedeinfancia</a:t>
            </a:r>
            <a:endParaRPr b="1" i="0" sz="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</a:pPr>
            <a:r>
              <a:t/>
            </a:r>
            <a:endParaRPr b="1" i="0" sz="5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026" name="Google Shape;1026;p107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3207076" y="184543"/>
            <a:ext cx="1989274" cy="1989263"/>
          </a:xfrm>
          <a:prstGeom prst="rect">
            <a:avLst/>
          </a:prstGeom>
          <a:noFill/>
          <a:ln>
            <a:noFill/>
          </a:ln>
        </p:spPr>
      </p:pic>
      <p:sp>
        <p:nvSpPr>
          <p:cNvPr id="1027" name="Google Shape;1027;p107"/>
          <p:cNvSpPr txBox="1"/>
          <p:nvPr/>
        </p:nvSpPr>
        <p:spPr>
          <a:xfrm>
            <a:off x="3207075" y="2243589"/>
            <a:ext cx="1989300" cy="264000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txBody>
          <a:bodyPr anchorCtr="0" anchor="t" bIns="34350" lIns="34350" spcFirstLastPara="1" rIns="34350" wrap="square" tIns="3435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"/>
              <a:buFont typeface="Arial"/>
              <a:buNone/>
            </a:pPr>
            <a:r>
              <a:rPr b="1" i="0" lang="pt-BR" sz="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💪🏼 💪🏾 💪🏿   MISSÃO DO DIA:  Fazer com seu filho uma brincadeira que um dia fizeram com você. Ou cantar junto uma música de sua infância ou contar uma história que contaram para você. Topa?</a:t>
            </a:r>
            <a:endParaRPr b="1" i="0" sz="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"/>
              <a:buFont typeface="Arial"/>
              <a:buNone/>
            </a:pPr>
            <a:r>
              <a:t/>
            </a:r>
            <a:endParaRPr b="1" i="0" sz="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"/>
              <a:buFont typeface="Arial"/>
              <a:buNone/>
            </a:pPr>
            <a:r>
              <a:t/>
            </a:r>
            <a:endParaRPr b="1" i="0" sz="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"/>
              <a:buFont typeface="Arial"/>
              <a:buNone/>
            </a:pPr>
            <a:r>
              <a:rPr b="0" i="0" lang="pt-BR" sz="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Tô aqui pra um dedinho de conversa e com uma missão pra gente fazer junto. Lembrando que tudo o que trago pra você aprendi com especialistas que estudam as crianças pequenas e sabem como o cérebro delas se desenvolve. </a:t>
            </a:r>
            <a:endParaRPr b="0" i="0" sz="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"/>
              <a:buFont typeface="Arial"/>
              <a:buNone/>
            </a:pPr>
            <a:r>
              <a:t/>
            </a:r>
            <a:endParaRPr b="1" i="0" sz="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"/>
              <a:buFont typeface="Arial"/>
              <a:buNone/>
            </a:pPr>
            <a:r>
              <a:rPr b="1" i="0" lang="pt-BR" sz="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👀  </a:t>
            </a:r>
            <a:r>
              <a:rPr b="0" i="0" lang="pt-BR" sz="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Às vezes a gente não tem nenhuma lembrança boa da infância, mas acho </a:t>
            </a:r>
            <a:br>
              <a:rPr b="0" i="0" lang="pt-BR" sz="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pt-BR" sz="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que a gente pode se ajudar aqui.</a:t>
            </a:r>
            <a:endParaRPr b="0" i="0" sz="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"/>
              <a:buFont typeface="Arial"/>
              <a:buNone/>
            </a:pPr>
            <a:r>
              <a:rPr b="0" i="0" lang="pt-BR" sz="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Comece pensando numa música que te faça </a:t>
            </a:r>
            <a:br>
              <a:rPr b="0" i="0" lang="pt-BR" sz="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pt-BR" sz="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se sentir bem. </a:t>
            </a:r>
            <a:endParaRPr b="0" i="0" sz="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"/>
              <a:buFont typeface="Arial"/>
              <a:buNone/>
            </a:pPr>
            <a:r>
              <a:rPr b="0" i="0" lang="pt-BR" sz="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Aí, feche os olhos e imagine você criança. </a:t>
            </a:r>
            <a:endParaRPr b="0" i="0" sz="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"/>
              <a:buFont typeface="Arial"/>
              <a:buNone/>
            </a:pPr>
            <a:r>
              <a:rPr b="0" i="0" lang="pt-BR" sz="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Em seguida, faça igual com o seu filho.</a:t>
            </a:r>
            <a:endParaRPr b="0" i="0" sz="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"/>
              <a:buFont typeface="Arial"/>
              <a:buNone/>
            </a:pPr>
            <a:r>
              <a:rPr b="0" i="0" lang="pt-BR" sz="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Ele vai se sentir bem. </a:t>
            </a:r>
            <a:r>
              <a:rPr b="1" i="0" lang="pt-BR" sz="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😍 😍 😍</a:t>
            </a:r>
            <a:endParaRPr b="1" i="0" sz="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"/>
              <a:buFont typeface="Arial"/>
              <a:buNone/>
            </a:pPr>
            <a:r>
              <a:t/>
            </a:r>
            <a:endParaRPr b="1" i="0" sz="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"/>
              <a:buFont typeface="Arial"/>
              <a:buNone/>
            </a:pPr>
            <a:r>
              <a:t/>
            </a:r>
            <a:endParaRPr b="1" i="0" sz="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"/>
              <a:buFont typeface="Arial"/>
              <a:buNone/>
            </a:pPr>
            <a:r>
              <a:rPr b="1" i="0" lang="pt-BR" sz="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👉🏼 👉🏾 👉🏿  Se essa primeira missão te inspirar </a:t>
            </a:r>
            <a:br>
              <a:rPr b="1" i="0" lang="pt-BR" sz="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1" i="0" lang="pt-BR" sz="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 você resolver mandar fotos ou vídeos </a:t>
            </a:r>
            <a:br>
              <a:rPr b="1" i="0" lang="pt-BR" sz="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1" i="0" lang="pt-BR" sz="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nas redes sociais, marque a gente!</a:t>
            </a:r>
            <a:endParaRPr b="1" i="0" sz="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"/>
              <a:buFont typeface="Arial"/>
              <a:buNone/>
            </a:pPr>
            <a:r>
              <a:t/>
            </a:r>
            <a:endParaRPr b="1" i="0" sz="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"/>
              <a:buFont typeface="Arial"/>
              <a:buNone/>
            </a:pPr>
            <a:r>
              <a:rPr b="1" i="0" lang="pt-BR" sz="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#pedeinfancia</a:t>
            </a:r>
            <a:endParaRPr b="1" i="0" sz="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</a:pPr>
            <a:r>
              <a:t/>
            </a:r>
            <a:endParaRPr b="1" i="0" sz="5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Google Shape;517;p66" id="1028" name="Google Shape;1028;p107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5728725" y="873388"/>
            <a:ext cx="915695" cy="91569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9" name="Google Shape;1029;p107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5666962" y="2490297"/>
            <a:ext cx="1989226" cy="1989226"/>
          </a:xfrm>
          <a:prstGeom prst="rect">
            <a:avLst/>
          </a:prstGeom>
          <a:noFill/>
          <a:ln>
            <a:noFill/>
          </a:ln>
        </p:spPr>
      </p:pic>
      <p:pic>
        <p:nvPicPr>
          <p:cNvPr id="1030" name="Google Shape;1030;p107"/>
          <p:cNvPicPr preferRelativeResize="0"/>
          <p:nvPr/>
        </p:nvPicPr>
        <p:blipFill rotWithShape="1">
          <a:blip r:embed="rId9">
            <a:alphaModFix/>
          </a:blip>
          <a:srcRect b="2999" l="1280" r="1725" t="6379"/>
          <a:stretch/>
        </p:blipFill>
        <p:spPr>
          <a:xfrm>
            <a:off x="5666963" y="1845051"/>
            <a:ext cx="1989300" cy="424500"/>
          </a:xfrm>
          <a:prstGeom prst="roundRect">
            <a:avLst>
              <a:gd fmla="val 16667" name="adj"/>
            </a:avLst>
          </a:prstGeom>
          <a:noFill/>
          <a:ln>
            <a:noFill/>
          </a:ln>
        </p:spPr>
      </p:pic>
      <p:sp>
        <p:nvSpPr>
          <p:cNvPr id="1031" name="Google Shape;1031;p107"/>
          <p:cNvSpPr txBox="1"/>
          <p:nvPr/>
        </p:nvSpPr>
        <p:spPr>
          <a:xfrm>
            <a:off x="366131" y="1923115"/>
            <a:ext cx="1487400" cy="3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Exemplo dia 1</a:t>
            </a:r>
            <a:endParaRPr b="0" i="0" sz="27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1" i="0" sz="10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032" name="Google Shape;1032;p107"/>
          <p:cNvSpPr txBox="1"/>
          <p:nvPr/>
        </p:nvSpPr>
        <p:spPr>
          <a:xfrm>
            <a:off x="366125" y="360000"/>
            <a:ext cx="2448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DIGITAL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33" name="Google Shape;1033;p107"/>
          <p:cNvSpPr txBox="1"/>
          <p:nvPr/>
        </p:nvSpPr>
        <p:spPr>
          <a:xfrm>
            <a:off x="366131" y="819390"/>
            <a:ext cx="1487400" cy="9375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DIGITAL</a:t>
            </a:r>
            <a:endParaRPr b="0" i="0" sz="7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6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16 mensagens de whatsapp</a:t>
            </a:r>
            <a:endParaRPr b="0" i="0" sz="16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ENTREGUES 2X NA SEMANA POR 8 SEMANAS</a:t>
            </a:r>
            <a:endParaRPr b="0" i="0" sz="23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1" i="0" sz="6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1037" name="Shape 10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1038" name="Google Shape;1038;p108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1039" name="Google Shape;1039;p108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040" name="Google Shape;1040;p108"/>
          <p:cNvPicPr preferRelativeResize="0"/>
          <p:nvPr/>
        </p:nvPicPr>
        <p:blipFill rotWithShape="1">
          <a:blip r:embed="rId5">
            <a:alphaModFix/>
          </a:blip>
          <a:srcRect b="13363" l="10728" r="10728" t="13364"/>
          <a:stretch/>
        </p:blipFill>
        <p:spPr>
          <a:xfrm>
            <a:off x="85250" y="4932950"/>
            <a:ext cx="161667" cy="15085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1041" name="Google Shape;1041;p108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1042" name="Google Shape;1042;p108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1043" name="Google Shape;1043;p108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1044" name="Google Shape;1044;p108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1045" name="Google Shape;1045;p108"/>
          <p:cNvSpPr txBox="1"/>
          <p:nvPr/>
        </p:nvSpPr>
        <p:spPr>
          <a:xfrm>
            <a:off x="366131" y="1923115"/>
            <a:ext cx="1487400" cy="3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A experiência</a:t>
            </a:r>
            <a:endParaRPr b="0" i="0" sz="11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1" i="0" sz="10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1046" name="Google Shape;1046;p108" title="play jornada missao 8.MP4">
            <a:hlinkClick r:id="rId6"/>
          </p:cNvPr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2675425" y="173523"/>
            <a:ext cx="2577601" cy="4582800"/>
          </a:xfrm>
          <a:prstGeom prst="rect">
            <a:avLst/>
          </a:prstGeom>
          <a:noFill/>
          <a:ln>
            <a:noFill/>
          </a:ln>
        </p:spPr>
      </p:pic>
      <p:sp>
        <p:nvSpPr>
          <p:cNvPr id="1047" name="Google Shape;1047;p108"/>
          <p:cNvSpPr txBox="1"/>
          <p:nvPr/>
        </p:nvSpPr>
        <p:spPr>
          <a:xfrm>
            <a:off x="366125" y="360000"/>
            <a:ext cx="2448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DIGITAL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48" name="Google Shape;1048;p108"/>
          <p:cNvSpPr txBox="1"/>
          <p:nvPr/>
        </p:nvSpPr>
        <p:spPr>
          <a:xfrm>
            <a:off x="366131" y="819390"/>
            <a:ext cx="1487400" cy="9375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DIGITAL</a:t>
            </a:r>
            <a:endParaRPr b="0" i="0" sz="7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6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16 mensagens de whatsapp</a:t>
            </a:r>
            <a:endParaRPr b="0" i="0" sz="16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ENTREGUES 2X NA SEMANA POR 8 SEMANAS</a:t>
            </a:r>
            <a:endParaRPr b="0" i="0" sz="23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1" i="0" sz="6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1049" name="Google Shape;1049;p108" title="play jornada missao 6.MP4">
            <a:hlinkClick r:id="rId8"/>
          </p:cNvPr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5405426" y="152400"/>
            <a:ext cx="2577601" cy="4582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0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1053" name="Shape 10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4" name="Google Shape;1054;p10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527492" y="911525"/>
            <a:ext cx="3910869" cy="267173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1055" name="Google Shape;1055;p109"/>
          <p:cNvPicPr preferRelativeResize="0"/>
          <p:nvPr/>
        </p:nvPicPr>
        <p:blipFill rotWithShape="1">
          <a:blip r:embed="rId4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1056" name="Google Shape;1056;p109"/>
          <p:cNvPicPr preferRelativeResize="0"/>
          <p:nvPr/>
        </p:nvPicPr>
        <p:blipFill rotWithShape="1">
          <a:blip r:embed="rId5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057" name="Google Shape;1057;p109"/>
          <p:cNvPicPr preferRelativeResize="0"/>
          <p:nvPr/>
        </p:nvPicPr>
        <p:blipFill rotWithShape="1">
          <a:blip r:embed="rId6">
            <a:alphaModFix/>
          </a:blip>
          <a:srcRect b="13363" l="10728" r="10728" t="13364"/>
          <a:stretch/>
        </p:blipFill>
        <p:spPr>
          <a:xfrm>
            <a:off x="85250" y="4932950"/>
            <a:ext cx="161667" cy="15085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1058" name="Google Shape;1058;p109"/>
          <p:cNvPicPr preferRelativeResize="0"/>
          <p:nvPr/>
        </p:nvPicPr>
        <p:blipFill rotWithShape="1">
          <a:blip r:embed="rId4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1059" name="Google Shape;1059;p109"/>
          <p:cNvPicPr preferRelativeResize="0"/>
          <p:nvPr/>
        </p:nvPicPr>
        <p:blipFill rotWithShape="1">
          <a:blip r:embed="rId5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1060" name="Google Shape;1060;p109"/>
          <p:cNvPicPr preferRelativeResize="0"/>
          <p:nvPr/>
        </p:nvPicPr>
        <p:blipFill rotWithShape="1">
          <a:blip r:embed="rId4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1061" name="Google Shape;1061;p109"/>
          <p:cNvPicPr preferRelativeResize="0"/>
          <p:nvPr/>
        </p:nvPicPr>
        <p:blipFill rotWithShape="1">
          <a:blip r:embed="rId5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1062" name="Google Shape;1062;p109"/>
          <p:cNvSpPr txBox="1"/>
          <p:nvPr/>
        </p:nvSpPr>
        <p:spPr>
          <a:xfrm>
            <a:off x="366125" y="360000"/>
            <a:ext cx="2448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DIGITAL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063" name="Google Shape;1063;p109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705646" y="911525"/>
            <a:ext cx="3821846" cy="3903725"/>
          </a:xfrm>
          <a:prstGeom prst="rect">
            <a:avLst/>
          </a:prstGeom>
          <a:noFill/>
          <a:ln>
            <a:noFill/>
          </a:ln>
        </p:spPr>
      </p:pic>
      <p:sp>
        <p:nvSpPr>
          <p:cNvPr id="1064" name="Google Shape;1064;p109"/>
          <p:cNvSpPr txBox="1"/>
          <p:nvPr/>
        </p:nvSpPr>
        <p:spPr>
          <a:xfrm>
            <a:off x="366131" y="655340"/>
            <a:ext cx="1487400" cy="3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As capas ds temas</a:t>
            </a:r>
            <a:endParaRPr b="0" i="0" sz="27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1" i="0" sz="10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1068" name="Shape 10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1069" name="Google Shape;1069;p110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1070" name="Google Shape;1070;p110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071" name="Google Shape;1071;p110"/>
          <p:cNvPicPr preferRelativeResize="0"/>
          <p:nvPr/>
        </p:nvPicPr>
        <p:blipFill rotWithShape="1">
          <a:blip r:embed="rId5">
            <a:alphaModFix/>
          </a:blip>
          <a:srcRect b="13363" l="10728" r="10728" t="13364"/>
          <a:stretch/>
        </p:blipFill>
        <p:spPr>
          <a:xfrm>
            <a:off x="85250" y="4932950"/>
            <a:ext cx="161667" cy="15085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1072" name="Google Shape;1072;p110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1073" name="Google Shape;1073;p110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1074" name="Google Shape;1074;p110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1075" name="Google Shape;1075;p110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1076" name="Google Shape;1076;p110"/>
          <p:cNvSpPr txBox="1"/>
          <p:nvPr/>
        </p:nvSpPr>
        <p:spPr>
          <a:xfrm>
            <a:off x="5319215" y="1178722"/>
            <a:ext cx="3434700" cy="2704500"/>
          </a:xfrm>
          <a:prstGeom prst="rect">
            <a:avLst/>
          </a:prstGeom>
          <a:noFill/>
          <a:ln>
            <a:noFill/>
          </a:ln>
        </p:spPr>
        <p:txBody>
          <a:bodyPr anchorCtr="0" anchor="t" bIns="34350" lIns="34350" spcFirstLastPara="1" rIns="34350" wrap="square" tIns="34350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BDF1"/>
              </a:buClr>
              <a:buSzPts val="2500"/>
              <a:buFont typeface="Poppins"/>
              <a:buNone/>
            </a:pPr>
            <a:r>
              <a:rPr b="0" i="0" lang="pt-BR" sz="2700" u="none" cap="none" strike="noStrike">
                <a:solidFill>
                  <a:srgbClr val="00BDF1"/>
                </a:solidFill>
                <a:latin typeface="Poppins"/>
                <a:ea typeface="Poppins"/>
                <a:cs typeface="Poppins"/>
                <a:sym typeface="Poppins"/>
              </a:rPr>
              <a:t>"sonhei com</a:t>
            </a:r>
            <a:endParaRPr b="1" i="0" sz="1000" u="none" cap="none" strike="noStrike">
              <a:solidFill>
                <a:schemeClr val="accent3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chemeClr val="accent3"/>
              </a:buClr>
              <a:buSzPts val="2500"/>
              <a:buFont typeface="Poppins"/>
              <a:buNone/>
            </a:pPr>
            <a:r>
              <a:rPr b="0" i="0" lang="pt-BR" sz="2700" u="none" cap="none" strike="noStrike">
                <a:solidFill>
                  <a:schemeClr val="accent3"/>
                </a:solidFill>
                <a:latin typeface="Poppins"/>
                <a:ea typeface="Poppins"/>
                <a:cs typeface="Poppins"/>
                <a:sym typeface="Poppins"/>
              </a:rPr>
              <a:t>Pé de Infância,</a:t>
            </a:r>
            <a:endParaRPr b="1" i="0" sz="1000" u="none" cap="none" strike="noStrike">
              <a:solidFill>
                <a:srgbClr val="1E1D36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2500"/>
              <a:buFont typeface="Poppins"/>
              <a:buNone/>
            </a:pPr>
            <a:r>
              <a:rPr b="0" i="0" lang="pt-BR" sz="2700" u="none" cap="none" strike="noStrike">
                <a:solidFill>
                  <a:schemeClr val="accent1"/>
                </a:solidFill>
                <a:latin typeface="Poppins"/>
                <a:ea typeface="Poppins"/>
                <a:cs typeface="Poppins"/>
                <a:sym typeface="Poppins"/>
              </a:rPr>
              <a:t>que brota frutas</a:t>
            </a:r>
            <a:endParaRPr b="1" i="0" sz="1000" u="none" cap="none" strike="noStrike">
              <a:solidFill>
                <a:schemeClr val="accent3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F56666"/>
              </a:buClr>
              <a:buSzPts val="2500"/>
              <a:buFont typeface="Poppins"/>
              <a:buNone/>
            </a:pPr>
            <a:r>
              <a:rPr b="0" i="0" lang="pt-BR" sz="2700" u="none" cap="none" strike="noStrike">
                <a:solidFill>
                  <a:srgbClr val="F668B2"/>
                </a:solidFill>
                <a:latin typeface="Poppins"/>
                <a:ea typeface="Poppins"/>
                <a:cs typeface="Poppins"/>
                <a:sym typeface="Poppins"/>
              </a:rPr>
              <a:t>e brincadeiras,</a:t>
            </a:r>
            <a:endParaRPr b="1" i="0" sz="1000" u="none" cap="none" strike="noStrike">
              <a:solidFill>
                <a:srgbClr val="F668B2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FFD966"/>
              </a:buClr>
              <a:buSzPts val="2500"/>
              <a:buFont typeface="Poppins"/>
              <a:buNone/>
            </a:pPr>
            <a:r>
              <a:rPr b="0" i="0" lang="pt-BR" sz="2700" u="none" cap="none" strike="noStrike">
                <a:solidFill>
                  <a:srgbClr val="FFD966"/>
                </a:solidFill>
                <a:latin typeface="Poppins"/>
                <a:ea typeface="Poppins"/>
                <a:cs typeface="Poppins"/>
                <a:sym typeface="Poppins"/>
              </a:rPr>
              <a:t>eu colhi….</a:t>
            </a:r>
            <a:endParaRPr b="0" i="0" sz="8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77" name="Google Shape;1077;p110"/>
          <p:cNvSpPr txBox="1"/>
          <p:nvPr/>
        </p:nvSpPr>
        <p:spPr>
          <a:xfrm>
            <a:off x="366131" y="1923115"/>
            <a:ext cx="1487400" cy="3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A música</a:t>
            </a:r>
            <a:endParaRPr b="0" i="0" sz="11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1" i="0" sz="10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078" name="Google Shape;1078;p110"/>
          <p:cNvSpPr txBox="1"/>
          <p:nvPr/>
        </p:nvSpPr>
        <p:spPr>
          <a:xfrm>
            <a:off x="366125" y="360000"/>
            <a:ext cx="2448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DIGITAL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79" name="Google Shape;1079;p110"/>
          <p:cNvSpPr txBox="1"/>
          <p:nvPr/>
        </p:nvSpPr>
        <p:spPr>
          <a:xfrm>
            <a:off x="366131" y="819390"/>
            <a:ext cx="1487400" cy="9375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DIGITAL</a:t>
            </a:r>
            <a:endParaRPr b="0" i="0" sz="7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6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16 mensagens de whatsapp</a:t>
            </a:r>
            <a:endParaRPr b="0" i="0" sz="16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ENTREGUES 2X NA SEMANA POR 8 SEMANAS</a:t>
            </a:r>
            <a:endParaRPr b="0" i="0" sz="23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1" i="0" sz="6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1080" name="Google Shape;1080;p110" title="Música Pé de Infância.mp3">
            <a:hlinkClick r:id="rId6"/>
          </p:cNvPr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3611578" y="1922480"/>
            <a:ext cx="1487400" cy="1487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491E87"/>
        </a:solidFill>
      </p:bgPr>
    </p:bg>
    <p:spTree>
      <p:nvGrpSpPr>
        <p:cNvPr id="240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241" name="Google Shape;241;p48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242" name="Google Shape;242;p48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243" name="Google Shape;243;p48"/>
          <p:cNvPicPr preferRelativeResize="0"/>
          <p:nvPr/>
        </p:nvPicPr>
        <p:blipFill rotWithShape="1">
          <a:blip r:embed="rId5">
            <a:alphaModFix/>
          </a:blip>
          <a:srcRect b="13363" l="10728" r="10728" t="13364"/>
          <a:stretch/>
        </p:blipFill>
        <p:spPr>
          <a:xfrm>
            <a:off x="85250" y="4932950"/>
            <a:ext cx="161667" cy="15085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244" name="Google Shape;244;p48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245" name="Google Shape;245;p48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246" name="Google Shape;246;p48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247" name="Google Shape;247;p48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248" name="Google Shape;248;p48"/>
          <p:cNvSpPr txBox="1"/>
          <p:nvPr/>
        </p:nvSpPr>
        <p:spPr>
          <a:xfrm>
            <a:off x="2087100" y="1407638"/>
            <a:ext cx="4968300" cy="2401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1" i="0" lang="pt-BR" sz="30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a sobrecarga e a saúde mental dos cuidadores são os grandes pontos críticos</a:t>
            </a:r>
            <a:endParaRPr b="1" i="0" sz="30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t/>
            </a:r>
            <a:endParaRPr b="1" i="0" sz="30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1" i="0" lang="pt-BR" sz="30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é fundamental cuidar </a:t>
            </a:r>
            <a:endParaRPr b="1" i="0" sz="30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1" i="0" lang="pt-BR" sz="30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de quem cuida</a:t>
            </a:r>
            <a:endParaRPr b="1" i="0" sz="30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249" name="Google Shape;249;p48"/>
          <p:cNvSpPr txBox="1"/>
          <p:nvPr/>
        </p:nvSpPr>
        <p:spPr>
          <a:xfrm>
            <a:off x="366125" y="322725"/>
            <a:ext cx="32451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0" i="0" lang="pt-BR" sz="1000" u="none" cap="none" strike="noStrike">
                <a:solidFill>
                  <a:schemeClr val="accent4"/>
                </a:solidFill>
                <a:latin typeface="Nunito"/>
                <a:ea typeface="Nunito"/>
                <a:cs typeface="Nunito"/>
                <a:sym typeface="Nunito"/>
              </a:rPr>
              <a:t>Pé de Infância 3.0 // Contexto</a:t>
            </a:r>
            <a:endParaRPr b="0" i="0" sz="1000" u="none" cap="none" strike="noStrike">
              <a:solidFill>
                <a:schemeClr val="accent4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1084" name="Shape 10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5" name="Google Shape;1085;p111" title="PE_DE_INFANCIA_BANHO.mp4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996000" y="374450"/>
            <a:ext cx="2753050" cy="15486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86" name="Google Shape;1086;p111" title="PE_DE_INFANCIA_BATATAS_Alta.mp4">
            <a:hlinkClick r:id="rId5"/>
          </p:cNvPr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837475" y="2128150"/>
            <a:ext cx="2694974" cy="1515923"/>
          </a:xfrm>
          <a:prstGeom prst="rect">
            <a:avLst/>
          </a:prstGeom>
          <a:noFill/>
          <a:ln>
            <a:noFill/>
          </a:ln>
        </p:spPr>
      </p:pic>
      <p:pic>
        <p:nvPicPr>
          <p:cNvPr id="1087" name="Google Shape;1087;p111" title="PE_DE_INFANCIA_HISTORINHAS_LIBRAS.mp4">
            <a:hlinkClick r:id="rId7"/>
          </p:cNvPr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2837475" y="374450"/>
            <a:ext cx="2694974" cy="151592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1088" name="Google Shape;1088;p111"/>
          <p:cNvPicPr preferRelativeResize="0"/>
          <p:nvPr/>
        </p:nvPicPr>
        <p:blipFill rotWithShape="1">
          <a:blip r:embed="rId9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1089" name="Google Shape;1089;p111"/>
          <p:cNvPicPr preferRelativeResize="0"/>
          <p:nvPr/>
        </p:nvPicPr>
        <p:blipFill rotWithShape="1">
          <a:blip r:embed="rId10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090" name="Google Shape;1090;p111"/>
          <p:cNvPicPr preferRelativeResize="0"/>
          <p:nvPr/>
        </p:nvPicPr>
        <p:blipFill rotWithShape="1">
          <a:blip r:embed="rId11">
            <a:alphaModFix/>
          </a:blip>
          <a:srcRect b="13363" l="10728" r="10728" t="13364"/>
          <a:stretch/>
        </p:blipFill>
        <p:spPr>
          <a:xfrm>
            <a:off x="85250" y="4932950"/>
            <a:ext cx="161667" cy="15085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1091" name="Google Shape;1091;p111"/>
          <p:cNvPicPr preferRelativeResize="0"/>
          <p:nvPr/>
        </p:nvPicPr>
        <p:blipFill rotWithShape="1">
          <a:blip r:embed="rId9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1092" name="Google Shape;1092;p111"/>
          <p:cNvPicPr preferRelativeResize="0"/>
          <p:nvPr/>
        </p:nvPicPr>
        <p:blipFill rotWithShape="1">
          <a:blip r:embed="rId10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1093" name="Google Shape;1093;p111"/>
          <p:cNvPicPr preferRelativeResize="0"/>
          <p:nvPr/>
        </p:nvPicPr>
        <p:blipFill rotWithShape="1">
          <a:blip r:embed="rId9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1094" name="Google Shape;1094;p111"/>
          <p:cNvPicPr preferRelativeResize="0"/>
          <p:nvPr/>
        </p:nvPicPr>
        <p:blipFill rotWithShape="1">
          <a:blip r:embed="rId10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1095" name="Google Shape;1095;p111"/>
          <p:cNvSpPr txBox="1"/>
          <p:nvPr/>
        </p:nvSpPr>
        <p:spPr>
          <a:xfrm>
            <a:off x="366156" y="819390"/>
            <a:ext cx="1487400" cy="9375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DIGITAL</a:t>
            </a:r>
            <a:endParaRPr b="0" i="0" sz="7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6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16 mensagens de whatsapp</a:t>
            </a:r>
            <a:endParaRPr b="0" i="0" sz="16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ENTREGUES 2X NA SEMANA POR 8 SEMANAS</a:t>
            </a:r>
            <a:endParaRPr b="0" i="0" sz="23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1" i="0" sz="6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096" name="Google Shape;1096;p111"/>
          <p:cNvSpPr txBox="1"/>
          <p:nvPr/>
        </p:nvSpPr>
        <p:spPr>
          <a:xfrm>
            <a:off x="366156" y="2267190"/>
            <a:ext cx="1487400" cy="3771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Alguns filmes entregues na jornada</a:t>
            </a:r>
            <a:endParaRPr b="1" i="0" sz="10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097" name="Google Shape;1097;p111"/>
          <p:cNvSpPr txBox="1"/>
          <p:nvPr/>
        </p:nvSpPr>
        <p:spPr>
          <a:xfrm>
            <a:off x="366129" y="2901363"/>
            <a:ext cx="1360500" cy="12237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E1D36"/>
              </a:buClr>
              <a:buSzPts val="800"/>
              <a:buFont typeface="Poppins"/>
              <a:buNone/>
            </a:pPr>
            <a:r>
              <a:rPr b="0" i="0" lang="pt-BR" sz="800" u="none" cap="none" strike="noStrike">
                <a:solidFill>
                  <a:srgbClr val="999999"/>
                </a:solidFill>
                <a:latin typeface="Poppins"/>
                <a:ea typeface="Poppins"/>
                <a:cs typeface="Poppins"/>
                <a:sym typeface="Poppins"/>
              </a:rPr>
              <a:t>Os vídeos produzidos na periferia são realidade e poesia ao mesmo tempo.</a:t>
            </a:r>
            <a:endParaRPr b="0" i="0" sz="800" u="none" cap="none" strike="noStrike">
              <a:solidFill>
                <a:srgbClr val="999999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1E1D36"/>
              </a:buClr>
              <a:buSzPts val="800"/>
              <a:buFont typeface="Poppins"/>
              <a:buNone/>
            </a:pPr>
            <a:r>
              <a:rPr b="0" i="0" lang="pt-BR" sz="800" u="none" cap="none" strike="noStrike">
                <a:solidFill>
                  <a:srgbClr val="999999"/>
                </a:solidFill>
                <a:latin typeface="Poppins"/>
                <a:ea typeface="Poppins"/>
                <a:cs typeface="Poppins"/>
                <a:sym typeface="Poppins"/>
              </a:rPr>
              <a:t>Com empatia imediata porque colam no cotidiano de muita gente, eles mostram na prática como adotar os 3 comportamentos.</a:t>
            </a:r>
            <a:endParaRPr b="0" i="0" sz="800" u="none" cap="none" strike="noStrike">
              <a:solidFill>
                <a:srgbClr val="999999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098" name="Google Shape;1098;p111"/>
          <p:cNvSpPr txBox="1"/>
          <p:nvPr/>
        </p:nvSpPr>
        <p:spPr>
          <a:xfrm>
            <a:off x="366125" y="360000"/>
            <a:ext cx="2448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DIGITAL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0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0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0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1102" name="Shape 1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1103" name="Google Shape;1103;p112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1104" name="Google Shape;1104;p112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105" name="Google Shape;1105;p112"/>
          <p:cNvPicPr preferRelativeResize="0"/>
          <p:nvPr/>
        </p:nvPicPr>
        <p:blipFill rotWithShape="1">
          <a:blip r:embed="rId5">
            <a:alphaModFix/>
          </a:blip>
          <a:srcRect b="13363" l="10728" r="10728" t="13364"/>
          <a:stretch/>
        </p:blipFill>
        <p:spPr>
          <a:xfrm>
            <a:off x="85250" y="4932950"/>
            <a:ext cx="161667" cy="15085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1106" name="Google Shape;1106;p112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1107" name="Google Shape;1107;p112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1108" name="Google Shape;1108;p112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1109" name="Google Shape;1109;p112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1110" name="Google Shape;1110;p112"/>
          <p:cNvSpPr txBox="1"/>
          <p:nvPr/>
        </p:nvSpPr>
        <p:spPr>
          <a:xfrm>
            <a:off x="366156" y="819390"/>
            <a:ext cx="1487400" cy="9375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DIGITAL</a:t>
            </a:r>
            <a:endParaRPr b="0" i="0" sz="7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6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16 mensagens de whatsapp</a:t>
            </a:r>
            <a:endParaRPr b="0" i="0" sz="16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ENTREGUES 2X NA SEMANA POR 8 SEMANAS</a:t>
            </a:r>
            <a:endParaRPr b="0" i="0" sz="23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1" i="0" sz="6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111" name="Google Shape;1111;p112"/>
          <p:cNvSpPr txBox="1"/>
          <p:nvPr/>
        </p:nvSpPr>
        <p:spPr>
          <a:xfrm>
            <a:off x="366156" y="2267190"/>
            <a:ext cx="1487400" cy="3771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Alguns filmes entregues na jornada</a:t>
            </a:r>
            <a:endParaRPr b="1" i="0" sz="10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112" name="Google Shape;1112;p112"/>
          <p:cNvSpPr txBox="1"/>
          <p:nvPr/>
        </p:nvSpPr>
        <p:spPr>
          <a:xfrm>
            <a:off x="366125" y="360000"/>
            <a:ext cx="2448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DIGITAL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113" name="Google Shape;1113;p112" title="PE_DE_INFANCIA_BATATAS_Alta.mp4">
            <a:hlinkClick r:id="rId6"/>
          </p:cNvPr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2837511" y="714006"/>
            <a:ext cx="5120952" cy="288053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1117" name="Shape 1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8" name="Google Shape;1118;p113"/>
          <p:cNvSpPr/>
          <p:nvPr/>
        </p:nvSpPr>
        <p:spPr>
          <a:xfrm>
            <a:off x="2712375" y="-30463"/>
            <a:ext cx="3711900" cy="5245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19" name="Google Shape;1119;p113"/>
          <p:cNvSpPr txBox="1"/>
          <p:nvPr/>
        </p:nvSpPr>
        <p:spPr>
          <a:xfrm>
            <a:off x="366156" y="819390"/>
            <a:ext cx="1487400" cy="9267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6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16 mensagens impressas</a:t>
            </a:r>
            <a:endParaRPr b="0" i="0" sz="16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ENTREGUES 2X NA SEMANA POR 8 SEMANAS</a:t>
            </a:r>
            <a:endParaRPr b="0" i="0" sz="23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1" i="0" sz="6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0" i="0" sz="7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sp>
        <p:nvSpPr>
          <p:cNvPr id="1120" name="Google Shape;1120;p113"/>
          <p:cNvSpPr txBox="1"/>
          <p:nvPr/>
        </p:nvSpPr>
        <p:spPr>
          <a:xfrm>
            <a:off x="366125" y="360000"/>
            <a:ext cx="2448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IMPRESSO</a:t>
            </a:r>
            <a:endParaRPr b="0" i="0" sz="11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pic>
        <p:nvPicPr>
          <p:cNvPr id="1121" name="Google Shape;1121;p11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712375" y="0"/>
            <a:ext cx="3711900" cy="523515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1125" name="Shape 1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" name="Google Shape;1126;p114"/>
          <p:cNvSpPr/>
          <p:nvPr/>
        </p:nvSpPr>
        <p:spPr>
          <a:xfrm>
            <a:off x="2712375" y="-30463"/>
            <a:ext cx="3711900" cy="5245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27" name="Google Shape;1127;p114"/>
          <p:cNvSpPr txBox="1"/>
          <p:nvPr/>
        </p:nvSpPr>
        <p:spPr>
          <a:xfrm>
            <a:off x="366125" y="360000"/>
            <a:ext cx="2448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IMPRESSO</a:t>
            </a:r>
            <a:endParaRPr b="0" i="0" sz="11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pic>
        <p:nvPicPr>
          <p:cNvPr id="1128" name="Google Shape;1128;p11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737285" y="16300"/>
            <a:ext cx="3669429" cy="5175250"/>
          </a:xfrm>
          <a:prstGeom prst="rect">
            <a:avLst/>
          </a:prstGeom>
          <a:noFill/>
          <a:ln>
            <a:noFill/>
          </a:ln>
        </p:spPr>
      </p:pic>
      <p:sp>
        <p:nvSpPr>
          <p:cNvPr id="1129" name="Google Shape;1129;p114"/>
          <p:cNvSpPr txBox="1"/>
          <p:nvPr/>
        </p:nvSpPr>
        <p:spPr>
          <a:xfrm>
            <a:off x="366156" y="819390"/>
            <a:ext cx="1487400" cy="9267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6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16 mensagens impressas</a:t>
            </a:r>
            <a:endParaRPr b="0" i="0" sz="16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ENTREGUES 2X NA SEMANA POR 8 SEMANAS</a:t>
            </a:r>
            <a:endParaRPr b="0" i="0" sz="23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1" i="0" sz="6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0" i="0" sz="7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1133" name="Shape 1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4" name="Google Shape;1134;p115"/>
          <p:cNvSpPr/>
          <p:nvPr/>
        </p:nvSpPr>
        <p:spPr>
          <a:xfrm>
            <a:off x="2712375" y="-30463"/>
            <a:ext cx="3711900" cy="5245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35" name="Google Shape;1135;p115"/>
          <p:cNvSpPr txBox="1"/>
          <p:nvPr/>
        </p:nvSpPr>
        <p:spPr>
          <a:xfrm>
            <a:off x="366125" y="360000"/>
            <a:ext cx="2448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IMPRESSO</a:t>
            </a:r>
            <a:endParaRPr b="0" i="0" sz="11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pic>
        <p:nvPicPr>
          <p:cNvPr id="1136" name="Google Shape;1136;p11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712374" y="0"/>
            <a:ext cx="3711900" cy="5235158"/>
          </a:xfrm>
          <a:prstGeom prst="rect">
            <a:avLst/>
          </a:prstGeom>
          <a:noFill/>
          <a:ln>
            <a:noFill/>
          </a:ln>
        </p:spPr>
      </p:pic>
      <p:sp>
        <p:nvSpPr>
          <p:cNvPr id="1137" name="Google Shape;1137;p115"/>
          <p:cNvSpPr txBox="1"/>
          <p:nvPr/>
        </p:nvSpPr>
        <p:spPr>
          <a:xfrm>
            <a:off x="366156" y="819390"/>
            <a:ext cx="1487400" cy="9267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6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16 mensagens impressas</a:t>
            </a:r>
            <a:endParaRPr b="0" i="0" sz="16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ENTREGUES 2X NA SEMANA POR 8 SEMANAS</a:t>
            </a:r>
            <a:endParaRPr b="0" i="0" sz="23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1" i="0" sz="6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0" i="0" sz="7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1141" name="Shape 1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2" name="Google Shape;1142;p116"/>
          <p:cNvSpPr/>
          <p:nvPr/>
        </p:nvSpPr>
        <p:spPr>
          <a:xfrm>
            <a:off x="2712375" y="-30463"/>
            <a:ext cx="3711900" cy="5245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43" name="Google Shape;1143;p116"/>
          <p:cNvSpPr txBox="1"/>
          <p:nvPr/>
        </p:nvSpPr>
        <p:spPr>
          <a:xfrm>
            <a:off x="366125" y="360000"/>
            <a:ext cx="2448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IMPRESSO</a:t>
            </a:r>
            <a:endParaRPr b="0" i="0" sz="11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pic>
        <p:nvPicPr>
          <p:cNvPr id="1144" name="Google Shape;1144;p11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712374" y="0"/>
            <a:ext cx="3711900" cy="5235158"/>
          </a:xfrm>
          <a:prstGeom prst="rect">
            <a:avLst/>
          </a:prstGeom>
          <a:noFill/>
          <a:ln>
            <a:noFill/>
          </a:ln>
        </p:spPr>
      </p:pic>
      <p:sp>
        <p:nvSpPr>
          <p:cNvPr id="1145" name="Google Shape;1145;p116"/>
          <p:cNvSpPr txBox="1"/>
          <p:nvPr/>
        </p:nvSpPr>
        <p:spPr>
          <a:xfrm>
            <a:off x="366156" y="819390"/>
            <a:ext cx="1487400" cy="9267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6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16 mensagens impressas</a:t>
            </a:r>
            <a:endParaRPr b="0" i="0" sz="16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ENTREGUES 2X NA SEMANA POR 8 SEMANAS</a:t>
            </a:r>
            <a:endParaRPr b="0" i="0" sz="23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1" i="0" sz="6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0" i="0" sz="7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1149" name="Shape 1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0" name="Google Shape;1150;p117"/>
          <p:cNvSpPr/>
          <p:nvPr/>
        </p:nvSpPr>
        <p:spPr>
          <a:xfrm>
            <a:off x="2712375" y="-30463"/>
            <a:ext cx="3711900" cy="5245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51" name="Google Shape;1151;p117"/>
          <p:cNvSpPr txBox="1"/>
          <p:nvPr/>
        </p:nvSpPr>
        <p:spPr>
          <a:xfrm>
            <a:off x="366125" y="360000"/>
            <a:ext cx="2448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IMPRESSO</a:t>
            </a:r>
            <a:endParaRPr b="0" i="0" sz="11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pic>
        <p:nvPicPr>
          <p:cNvPr id="1152" name="Google Shape;1152;p11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712374" y="0"/>
            <a:ext cx="3711900" cy="5235158"/>
          </a:xfrm>
          <a:prstGeom prst="rect">
            <a:avLst/>
          </a:prstGeom>
          <a:noFill/>
          <a:ln>
            <a:noFill/>
          </a:ln>
        </p:spPr>
      </p:pic>
      <p:sp>
        <p:nvSpPr>
          <p:cNvPr id="1153" name="Google Shape;1153;p117"/>
          <p:cNvSpPr txBox="1"/>
          <p:nvPr/>
        </p:nvSpPr>
        <p:spPr>
          <a:xfrm>
            <a:off x="366156" y="819390"/>
            <a:ext cx="1487400" cy="9267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6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16 mensagens impressas</a:t>
            </a:r>
            <a:endParaRPr b="0" i="0" sz="16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ENTREGUES 2X NA SEMANA POR 8 SEMANAS</a:t>
            </a:r>
            <a:endParaRPr b="0" i="0" sz="23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1" i="0" sz="6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0" i="0" sz="7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1157" name="Shape 1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8" name="Google Shape;1158;p118"/>
          <p:cNvSpPr/>
          <p:nvPr/>
        </p:nvSpPr>
        <p:spPr>
          <a:xfrm>
            <a:off x="2712375" y="-30463"/>
            <a:ext cx="3711900" cy="5245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59" name="Google Shape;1159;p118"/>
          <p:cNvSpPr txBox="1"/>
          <p:nvPr/>
        </p:nvSpPr>
        <p:spPr>
          <a:xfrm>
            <a:off x="366125" y="360000"/>
            <a:ext cx="2448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IMPRESSO</a:t>
            </a:r>
            <a:endParaRPr b="0" i="0" sz="11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pic>
        <p:nvPicPr>
          <p:cNvPr id="1160" name="Google Shape;1160;p11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712374" y="0"/>
            <a:ext cx="3711900" cy="5235158"/>
          </a:xfrm>
          <a:prstGeom prst="rect">
            <a:avLst/>
          </a:prstGeom>
          <a:noFill/>
          <a:ln>
            <a:noFill/>
          </a:ln>
        </p:spPr>
      </p:pic>
      <p:sp>
        <p:nvSpPr>
          <p:cNvPr id="1161" name="Google Shape;1161;p118"/>
          <p:cNvSpPr txBox="1"/>
          <p:nvPr/>
        </p:nvSpPr>
        <p:spPr>
          <a:xfrm>
            <a:off x="366156" y="819390"/>
            <a:ext cx="1487400" cy="9267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6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16 mensagens impressas</a:t>
            </a:r>
            <a:endParaRPr b="0" i="0" sz="16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ENTREGUES 2X NA SEMANA POR 8 SEMANAS</a:t>
            </a:r>
            <a:endParaRPr b="0" i="0" sz="23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1" i="0" sz="6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0" i="0" sz="7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1165" name="Shape 1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6" name="Google Shape;1166;p119"/>
          <p:cNvSpPr/>
          <p:nvPr/>
        </p:nvSpPr>
        <p:spPr>
          <a:xfrm>
            <a:off x="2712375" y="-30463"/>
            <a:ext cx="3711900" cy="5245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67" name="Google Shape;1167;p119"/>
          <p:cNvSpPr txBox="1"/>
          <p:nvPr/>
        </p:nvSpPr>
        <p:spPr>
          <a:xfrm>
            <a:off x="366125" y="360000"/>
            <a:ext cx="2448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IMPRESSO</a:t>
            </a:r>
            <a:endParaRPr b="0" i="0" sz="11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pic>
        <p:nvPicPr>
          <p:cNvPr id="1168" name="Google Shape;1168;p11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712374" y="0"/>
            <a:ext cx="3711900" cy="5235158"/>
          </a:xfrm>
          <a:prstGeom prst="rect">
            <a:avLst/>
          </a:prstGeom>
          <a:noFill/>
          <a:ln>
            <a:noFill/>
          </a:ln>
        </p:spPr>
      </p:pic>
      <p:sp>
        <p:nvSpPr>
          <p:cNvPr id="1169" name="Google Shape;1169;p119"/>
          <p:cNvSpPr txBox="1"/>
          <p:nvPr/>
        </p:nvSpPr>
        <p:spPr>
          <a:xfrm>
            <a:off x="366156" y="819390"/>
            <a:ext cx="1487400" cy="9267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6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16 mensagens impressas</a:t>
            </a:r>
            <a:endParaRPr b="0" i="0" sz="16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ENTREGUES 2X NA SEMANA POR 8 SEMANAS</a:t>
            </a:r>
            <a:endParaRPr b="0" i="0" sz="23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1" i="0" sz="6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0" i="0" sz="7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1173" name="Shape 1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4" name="Google Shape;1174;p120"/>
          <p:cNvSpPr/>
          <p:nvPr/>
        </p:nvSpPr>
        <p:spPr>
          <a:xfrm>
            <a:off x="2712375" y="-30463"/>
            <a:ext cx="3711900" cy="5245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175" name="Google Shape;1175;p12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712374" y="0"/>
            <a:ext cx="3711900" cy="5235158"/>
          </a:xfrm>
          <a:prstGeom prst="rect">
            <a:avLst/>
          </a:prstGeom>
          <a:noFill/>
          <a:ln>
            <a:noFill/>
          </a:ln>
        </p:spPr>
      </p:pic>
      <p:sp>
        <p:nvSpPr>
          <p:cNvPr id="1176" name="Google Shape;1176;p120"/>
          <p:cNvSpPr txBox="1"/>
          <p:nvPr/>
        </p:nvSpPr>
        <p:spPr>
          <a:xfrm>
            <a:off x="366156" y="819390"/>
            <a:ext cx="1487400" cy="9267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6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16 mensagens impressas</a:t>
            </a:r>
            <a:endParaRPr b="0" i="0" sz="16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ENTREGUES 2X NA SEMANA POR 8 SEMANAS</a:t>
            </a:r>
            <a:endParaRPr b="0" i="0" sz="23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1" i="0" sz="6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0" i="0" sz="7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sp>
        <p:nvSpPr>
          <p:cNvPr id="1177" name="Google Shape;1177;p120"/>
          <p:cNvSpPr txBox="1"/>
          <p:nvPr/>
        </p:nvSpPr>
        <p:spPr>
          <a:xfrm>
            <a:off x="366125" y="360000"/>
            <a:ext cx="2448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IMPRESSO</a:t>
            </a:r>
            <a:endParaRPr b="0" i="0" sz="11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491E87"/>
        </a:solidFill>
      </p:bgPr>
    </p:bg>
    <p:spTree>
      <p:nvGrpSpPr>
        <p:cNvPr id="253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254" name="Google Shape;254;p49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255" name="Google Shape;255;p49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256" name="Google Shape;256;p49"/>
          <p:cNvPicPr preferRelativeResize="0"/>
          <p:nvPr/>
        </p:nvPicPr>
        <p:blipFill rotWithShape="1">
          <a:blip r:embed="rId5">
            <a:alphaModFix/>
          </a:blip>
          <a:srcRect b="13363" l="10728" r="10728" t="13364"/>
          <a:stretch/>
        </p:blipFill>
        <p:spPr>
          <a:xfrm>
            <a:off x="85250" y="4932950"/>
            <a:ext cx="161667" cy="15085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257" name="Google Shape;257;p49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258" name="Google Shape;258;p49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259" name="Google Shape;259;p49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260" name="Google Shape;260;p49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261" name="Google Shape;261;p49"/>
          <p:cNvSpPr txBox="1"/>
          <p:nvPr/>
        </p:nvSpPr>
        <p:spPr>
          <a:xfrm>
            <a:off x="2087100" y="1961738"/>
            <a:ext cx="4968300" cy="129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1" i="0" lang="pt-BR" sz="30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profissionais e famílias, precisam de jornadas possíveis</a:t>
            </a:r>
            <a:endParaRPr b="1" i="0" sz="30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262" name="Google Shape;262;p49"/>
          <p:cNvSpPr txBox="1"/>
          <p:nvPr/>
        </p:nvSpPr>
        <p:spPr>
          <a:xfrm>
            <a:off x="366125" y="322725"/>
            <a:ext cx="32451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0" i="0" lang="pt-BR" sz="1000" u="none" cap="none" strike="noStrike">
                <a:solidFill>
                  <a:schemeClr val="accent4"/>
                </a:solidFill>
                <a:latin typeface="Nunito"/>
                <a:ea typeface="Nunito"/>
                <a:cs typeface="Nunito"/>
                <a:sym typeface="Nunito"/>
              </a:rPr>
              <a:t>Pé de Infância 3.0 // Contexto</a:t>
            </a:r>
            <a:endParaRPr b="0" i="0" sz="1000" u="none" cap="none" strike="noStrike">
              <a:solidFill>
                <a:schemeClr val="accent4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1181" name="Shape 1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1182" name="Google Shape;1182;p121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1183" name="Google Shape;1183;p121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1184" name="Google Shape;1184;p121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1185" name="Google Shape;1185;p121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1186" name="Google Shape;1186;p121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187" name="Google Shape;1187;p121"/>
          <p:cNvGrpSpPr/>
          <p:nvPr/>
        </p:nvGrpSpPr>
        <p:grpSpPr>
          <a:xfrm>
            <a:off x="0" y="6375"/>
            <a:ext cx="9143084" cy="5175250"/>
            <a:chOff x="0" y="16850"/>
            <a:chExt cx="9143998" cy="5175250"/>
          </a:xfrm>
        </p:grpSpPr>
        <p:pic>
          <p:nvPicPr>
            <p:cNvPr id="1188" name="Google Shape;1188;p121"/>
            <p:cNvPicPr preferRelativeResize="0"/>
            <p:nvPr/>
          </p:nvPicPr>
          <p:blipFill rotWithShape="1">
            <a:blip r:embed="rId5">
              <a:alphaModFix/>
            </a:blip>
            <a:srcRect b="25854" l="0" r="0" t="35593"/>
            <a:stretch/>
          </p:blipFill>
          <p:spPr>
            <a:xfrm>
              <a:off x="0" y="16850"/>
              <a:ext cx="9143998" cy="51752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89" name="Google Shape;1189;p121"/>
            <p:cNvPicPr preferRelativeResize="0"/>
            <p:nvPr/>
          </p:nvPicPr>
          <p:blipFill rotWithShape="1">
            <a:blip r:embed="rId6">
              <a:alphaModFix/>
            </a:blip>
            <a:srcRect b="6664" l="12544" r="21569" t="20101"/>
            <a:stretch/>
          </p:blipFill>
          <p:spPr>
            <a:xfrm>
              <a:off x="4767783" y="783612"/>
              <a:ext cx="3392450" cy="3240174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1190" name="Google Shape;1190;p121"/>
            <p:cNvGrpSpPr/>
            <p:nvPr/>
          </p:nvGrpSpPr>
          <p:grpSpPr>
            <a:xfrm>
              <a:off x="4878481" y="4023788"/>
              <a:ext cx="3171052" cy="977450"/>
              <a:chOff x="4684963" y="4006500"/>
              <a:chExt cx="3171052" cy="977450"/>
            </a:xfrm>
          </p:grpSpPr>
          <p:pic>
            <p:nvPicPr>
              <p:cNvPr id="1191" name="Google Shape;1191;p121"/>
              <p:cNvPicPr preferRelativeResize="0"/>
              <p:nvPr/>
            </p:nvPicPr>
            <p:blipFill rotWithShape="1">
              <a:blip r:embed="rId7">
                <a:alphaModFix/>
              </a:blip>
              <a:srcRect b="0" l="33333" r="40520" t="0"/>
              <a:stretch/>
            </p:blipFill>
            <p:spPr>
              <a:xfrm>
                <a:off x="4684963" y="4006500"/>
                <a:ext cx="1529527" cy="97745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192" name="Google Shape;1192;p121"/>
              <p:cNvPicPr preferRelativeResize="0"/>
              <p:nvPr/>
            </p:nvPicPr>
            <p:blipFill rotWithShape="1">
              <a:blip r:embed="rId7">
                <a:alphaModFix/>
              </a:blip>
              <a:srcRect b="0" l="69869" r="3983" t="0"/>
              <a:stretch/>
            </p:blipFill>
            <p:spPr>
              <a:xfrm>
                <a:off x="6326488" y="4006500"/>
                <a:ext cx="1529527" cy="977450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</p:grpSp>
      <p:pic>
        <p:nvPicPr>
          <p:cNvPr descr="logos-ALMA--RGB-preto.png" id="1193" name="Google Shape;1193;p121"/>
          <p:cNvPicPr preferRelativeResize="0"/>
          <p:nvPr/>
        </p:nvPicPr>
        <p:blipFill rotWithShape="1">
          <a:blip r:embed="rId8">
            <a:alphaModFix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1197" name="Shape 1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1198" name="Google Shape;1198;p122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1199" name="Google Shape;1199;p122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200" name="Google Shape;1200;p122"/>
          <p:cNvPicPr preferRelativeResize="0"/>
          <p:nvPr/>
        </p:nvPicPr>
        <p:blipFill rotWithShape="1">
          <a:blip r:embed="rId5">
            <a:alphaModFix/>
          </a:blip>
          <a:srcRect b="13363" l="10728" r="10728" t="13364"/>
          <a:stretch/>
        </p:blipFill>
        <p:spPr>
          <a:xfrm>
            <a:off x="85250" y="4932950"/>
            <a:ext cx="161667" cy="15085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1201" name="Google Shape;1201;p122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1202" name="Google Shape;1202;p122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1203" name="Google Shape;1203;p122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1204" name="Google Shape;1204;p122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205" name="Google Shape;1205;p122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366122" y="914152"/>
            <a:ext cx="5043850" cy="3563726"/>
          </a:xfrm>
          <a:prstGeom prst="rect">
            <a:avLst/>
          </a:prstGeom>
          <a:noFill/>
          <a:ln>
            <a:noFill/>
          </a:ln>
        </p:spPr>
      </p:pic>
      <p:sp>
        <p:nvSpPr>
          <p:cNvPr id="1206" name="Google Shape;1206;p122"/>
          <p:cNvSpPr txBox="1"/>
          <p:nvPr/>
        </p:nvSpPr>
        <p:spPr>
          <a:xfrm>
            <a:off x="380875" y="360000"/>
            <a:ext cx="2448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FÍSICO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207" name="Google Shape;1207;p122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5695250" y="744126"/>
            <a:ext cx="1316376" cy="1371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08" name="Google Shape;1208;p122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5940225" y="2387475"/>
            <a:ext cx="2168475" cy="1946426"/>
          </a:xfrm>
          <a:prstGeom prst="rect">
            <a:avLst/>
          </a:prstGeom>
          <a:noFill/>
          <a:ln>
            <a:noFill/>
          </a:ln>
        </p:spPr>
      </p:pic>
      <p:pic>
        <p:nvPicPr>
          <p:cNvPr id="1209" name="Google Shape;1209;p122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7211850" y="464800"/>
            <a:ext cx="1137200" cy="17695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13" name="Shape 1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14" name="Google Shape;1214;p123" title="FILME CRIA NA PAZ  - PE_DE_INFANCIA_CAFE_PORT_LEG_LIBRA.mp4.mp4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215" name="Google Shape;1215;p123"/>
          <p:cNvSpPr txBox="1"/>
          <p:nvPr/>
        </p:nvSpPr>
        <p:spPr>
          <a:xfrm>
            <a:off x="366125" y="360000"/>
            <a:ext cx="2448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latin typeface="Nunito SemiBold"/>
                <a:ea typeface="Nunito SemiBold"/>
                <a:cs typeface="Nunito SemiBold"/>
                <a:sym typeface="Nunito SemiBold"/>
              </a:rPr>
              <a:t>DIGITAL</a:t>
            </a:r>
            <a:endParaRPr b="0" i="0" sz="1400" u="none" cap="none" strike="noStrike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16" name="Google Shape;1216;p123"/>
          <p:cNvSpPr txBox="1"/>
          <p:nvPr/>
        </p:nvSpPr>
        <p:spPr>
          <a:xfrm>
            <a:off x="442331" y="713990"/>
            <a:ext cx="1487400" cy="8604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6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Vídeos entregues na Jornada</a:t>
            </a:r>
            <a:endParaRPr b="0" i="0" sz="23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1" i="0" sz="6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217" name="Google Shape;1217;p123"/>
          <p:cNvSpPr txBox="1"/>
          <p:nvPr/>
        </p:nvSpPr>
        <p:spPr>
          <a:xfrm>
            <a:off x="366125" y="1503000"/>
            <a:ext cx="2448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latin typeface="Nunito SemiBold"/>
                <a:ea typeface="Nunito SemiBold"/>
                <a:cs typeface="Nunito SemiBold"/>
                <a:sym typeface="Nunito SemiBold"/>
              </a:rPr>
              <a:t>café da manhã</a:t>
            </a:r>
            <a:endParaRPr b="0" i="0" sz="1400" u="none" cap="none" strike="noStrike"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U95-Logo-horizontal_PRETO-02.png" id="1218" name="Google Shape;1218;p123"/>
          <p:cNvPicPr preferRelativeResize="0"/>
          <p:nvPr/>
        </p:nvPicPr>
        <p:blipFill rotWithShape="1">
          <a:blip r:embed="rId5">
            <a:alphaModFix amt="50000"/>
          </a:blip>
          <a:srcRect b="0" l="0" r="0" t="0"/>
          <a:stretch/>
        </p:blipFill>
        <p:spPr>
          <a:xfrm>
            <a:off x="4507182" y="493047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1219" name="Google Shape;1219;p123"/>
          <p:cNvPicPr preferRelativeResize="0"/>
          <p:nvPr/>
        </p:nvPicPr>
        <p:blipFill rotWithShape="1">
          <a:blip r:embed="rId6">
            <a:alphaModFix amt="50000"/>
          </a:blip>
          <a:srcRect b="2579" l="0" r="0" t="2570"/>
          <a:stretch/>
        </p:blipFill>
        <p:spPr>
          <a:xfrm>
            <a:off x="4001506" y="4941908"/>
            <a:ext cx="440182" cy="10654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1223" name="Shape 1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4" name="Google Shape;1224;p124" title="FILME CRIA NA PAZ  - PE_DE_INFANCIA_AMIGO_PORT_LEG_LIBRA.mp4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0"/>
            <a:ext cx="9200434" cy="517524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1225" name="Google Shape;1225;p124"/>
          <p:cNvPicPr preferRelativeResize="0"/>
          <p:nvPr/>
        </p:nvPicPr>
        <p:blipFill rotWithShape="1">
          <a:blip r:embed="rId5">
            <a:alphaModFix amt="50000"/>
          </a:blip>
          <a:srcRect b="0" l="0" r="0" t="0"/>
          <a:stretch/>
        </p:blipFill>
        <p:spPr>
          <a:xfrm>
            <a:off x="4507182" y="493047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1226" name="Google Shape;1226;p124"/>
          <p:cNvPicPr preferRelativeResize="0"/>
          <p:nvPr/>
        </p:nvPicPr>
        <p:blipFill rotWithShape="1">
          <a:blip r:embed="rId6">
            <a:alphaModFix amt="50000"/>
          </a:blip>
          <a:srcRect b="2578" l="0" r="0" t="2570"/>
          <a:stretch/>
        </p:blipFill>
        <p:spPr>
          <a:xfrm>
            <a:off x="4001506" y="494190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1227" name="Google Shape;1227;p124"/>
          <p:cNvSpPr txBox="1"/>
          <p:nvPr/>
        </p:nvSpPr>
        <p:spPr>
          <a:xfrm>
            <a:off x="366125" y="360000"/>
            <a:ext cx="2448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dk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DIGITAL</a:t>
            </a:r>
            <a:endParaRPr b="0" i="0" sz="1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28" name="Google Shape;1228;p124"/>
          <p:cNvSpPr txBox="1"/>
          <p:nvPr/>
        </p:nvSpPr>
        <p:spPr>
          <a:xfrm>
            <a:off x="366125" y="1503000"/>
            <a:ext cx="2448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dk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amigo</a:t>
            </a:r>
            <a:endParaRPr b="0" i="0" sz="1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29" name="Google Shape;1229;p124"/>
          <p:cNvSpPr txBox="1"/>
          <p:nvPr/>
        </p:nvSpPr>
        <p:spPr>
          <a:xfrm>
            <a:off x="442331" y="713990"/>
            <a:ext cx="1487400" cy="8604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6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Vídeos entregues na Jornada</a:t>
            </a:r>
            <a:endParaRPr b="0" i="0" sz="23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1" i="0" sz="6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1233" name="Shape 1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34" name="Google Shape;1234;p125" title="FILME CRIA NA PAZ  - PE_DE_INFANCIA_ESCRITÓRIO_PORT_LEG_LIBRA.mp4.mp4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-28212" y="0"/>
            <a:ext cx="9200434" cy="517524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1235" name="Google Shape;1235;p125"/>
          <p:cNvPicPr preferRelativeResize="0"/>
          <p:nvPr/>
        </p:nvPicPr>
        <p:blipFill rotWithShape="1">
          <a:blip r:embed="rId5">
            <a:alphaModFix amt="50000"/>
          </a:blip>
          <a:srcRect b="0" l="0" r="0" t="0"/>
          <a:stretch/>
        </p:blipFill>
        <p:spPr>
          <a:xfrm>
            <a:off x="4507182" y="493047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1236" name="Google Shape;1236;p125"/>
          <p:cNvPicPr preferRelativeResize="0"/>
          <p:nvPr/>
        </p:nvPicPr>
        <p:blipFill rotWithShape="1">
          <a:blip r:embed="rId6">
            <a:alphaModFix amt="50000"/>
          </a:blip>
          <a:srcRect b="2578" l="0" r="0" t="2570"/>
          <a:stretch/>
        </p:blipFill>
        <p:spPr>
          <a:xfrm>
            <a:off x="4001506" y="494190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1237" name="Google Shape;1237;p125"/>
          <p:cNvSpPr txBox="1"/>
          <p:nvPr/>
        </p:nvSpPr>
        <p:spPr>
          <a:xfrm>
            <a:off x="366125" y="360000"/>
            <a:ext cx="2448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dk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DIGITAL</a:t>
            </a:r>
            <a:endParaRPr b="0" i="0" sz="1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38" name="Google Shape;1238;p125"/>
          <p:cNvSpPr txBox="1"/>
          <p:nvPr/>
        </p:nvSpPr>
        <p:spPr>
          <a:xfrm>
            <a:off x="366125" y="1503000"/>
            <a:ext cx="2448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dk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escritório</a:t>
            </a:r>
            <a:endParaRPr b="0" i="0" sz="1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39" name="Google Shape;1239;p125"/>
          <p:cNvSpPr txBox="1"/>
          <p:nvPr/>
        </p:nvSpPr>
        <p:spPr>
          <a:xfrm>
            <a:off x="442331" y="713990"/>
            <a:ext cx="1487400" cy="8604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6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Vídeos entregues na Jornada</a:t>
            </a:r>
            <a:endParaRPr b="0" i="0" sz="23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1" i="0" sz="6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  <mc:AlternateContent>
    <mc:Choice Requires="p14">
      <p:transition spd="slow" p14:dur="1000">
        <p:fade thruBlk="1"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1243" name="Shape 1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44" name="Google Shape;1244;p126" title="1_por que bater não educa WEB.mp4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830525" y="811963"/>
            <a:ext cx="6313474" cy="355132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1245" name="Google Shape;1245;p126"/>
          <p:cNvPicPr preferRelativeResize="0"/>
          <p:nvPr/>
        </p:nvPicPr>
        <p:blipFill rotWithShape="1">
          <a:blip r:embed="rId5">
            <a:alphaModFix amt="50000"/>
          </a:blip>
          <a:srcRect b="0" l="0" r="0" t="0"/>
          <a:stretch/>
        </p:blipFill>
        <p:spPr>
          <a:xfrm>
            <a:off x="4507182" y="493047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1246" name="Google Shape;1246;p126"/>
          <p:cNvPicPr preferRelativeResize="0"/>
          <p:nvPr/>
        </p:nvPicPr>
        <p:blipFill rotWithShape="1">
          <a:blip r:embed="rId6">
            <a:alphaModFix amt="50000"/>
          </a:blip>
          <a:srcRect b="2578" l="0" r="0" t="2570"/>
          <a:stretch/>
        </p:blipFill>
        <p:spPr>
          <a:xfrm>
            <a:off x="4001506" y="494190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1247" name="Google Shape;1247;p126"/>
          <p:cNvSpPr txBox="1"/>
          <p:nvPr/>
        </p:nvSpPr>
        <p:spPr>
          <a:xfrm>
            <a:off x="366125" y="1688700"/>
            <a:ext cx="2211600" cy="2401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Poppins"/>
              <a:buNone/>
            </a:pPr>
            <a:r>
              <a:rPr b="1" i="0" lang="pt-BR" sz="1100" u="none" cap="none" strike="noStrike">
                <a:solidFill>
                  <a:srgbClr val="FFD515"/>
                </a:solidFill>
                <a:latin typeface="Nunito"/>
                <a:ea typeface="Nunito"/>
                <a:cs typeface="Nunito"/>
                <a:sym typeface="Nunito"/>
              </a:rPr>
              <a:t>TEMAS</a:t>
            </a:r>
            <a:endParaRPr b="0" i="0" sz="7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Poppins"/>
              <a:buNone/>
            </a:pPr>
            <a:r>
              <a:t/>
            </a:r>
            <a:endParaRPr b="0" i="0" sz="7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Poppins"/>
              <a:buNone/>
            </a:pPr>
            <a:r>
              <a:rPr b="0" i="0" lang="pt-BR" sz="7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1. Mensagem de Abertura - Cria na Paz + 3 filmes</a:t>
            </a:r>
            <a:endParaRPr b="0" i="0" sz="7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2. Por que bater não educa?</a:t>
            </a:r>
            <a:endParaRPr b="0" i="0" sz="7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3. Tá tudo bem ficar nervosa</a:t>
            </a:r>
            <a:endParaRPr b="0" i="0" sz="7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4. O momento de sair de cima</a:t>
            </a:r>
            <a:endParaRPr b="0" i="0" sz="7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5. Por que ele não entende o não?</a:t>
            </a:r>
            <a:endParaRPr b="0" i="0" sz="7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6. Como lidar com o choro</a:t>
            </a:r>
            <a:endParaRPr b="0" i="0" sz="7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7. Se não brincar, vai brigar</a:t>
            </a:r>
            <a:endParaRPr b="0" i="0" sz="7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8. Ciúmes entre irmãos</a:t>
            </a:r>
            <a:endParaRPr b="0" i="0" sz="7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9. Sem sermões (perguntar em vez de mandar, poucas palavras)</a:t>
            </a:r>
            <a:endParaRPr b="0" i="0" sz="7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10. Negociando as regras</a:t>
            </a:r>
            <a:endParaRPr b="0" i="0" sz="7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11. E quando a criança bate?</a:t>
            </a:r>
            <a:endParaRPr b="0" i="0" sz="7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12. É só um filhote</a:t>
            </a:r>
            <a:endParaRPr b="0" i="0" sz="7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13. O que é a birra?</a:t>
            </a:r>
            <a:endParaRPr b="0" i="0" sz="7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14. É difícil mesmo</a:t>
            </a:r>
            <a:endParaRPr b="0" i="0" sz="7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15. Eu não dou conta x eu não tenho apoio suficiente</a:t>
            </a:r>
            <a:endParaRPr b="0" i="0" sz="7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16. A gente sente mais que amor</a:t>
            </a:r>
            <a:endParaRPr b="0" i="0" sz="7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sp>
        <p:nvSpPr>
          <p:cNvPr id="1248" name="Google Shape;1248;p126"/>
          <p:cNvSpPr txBox="1"/>
          <p:nvPr/>
        </p:nvSpPr>
        <p:spPr>
          <a:xfrm>
            <a:off x="366125" y="360000"/>
            <a:ext cx="2448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DIGITAL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49" name="Google Shape;1249;p126"/>
          <p:cNvSpPr txBox="1"/>
          <p:nvPr/>
        </p:nvSpPr>
        <p:spPr>
          <a:xfrm>
            <a:off x="366131" y="751190"/>
            <a:ext cx="1487400" cy="9375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7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6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16 mensagens de whatsapp</a:t>
            </a:r>
            <a:endParaRPr b="0" i="0" sz="16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ENTREGUES 2X NA SEMANA POR 8 SEMANAS</a:t>
            </a:r>
            <a:endParaRPr b="0" i="0" sz="23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1" i="0" sz="6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1253" name="Shape 1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1254" name="Google Shape;1254;p127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507182" y="493047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1255" name="Google Shape;1255;p127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4001506" y="494190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1256" name="Google Shape;1256;p127"/>
          <p:cNvPicPr preferRelativeResize="0"/>
          <p:nvPr/>
        </p:nvPicPr>
        <p:blipFill rotWithShape="1">
          <a:blip r:embed="rId5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1257" name="Google Shape;1257;p127"/>
          <p:cNvPicPr preferRelativeResize="0"/>
          <p:nvPr/>
        </p:nvPicPr>
        <p:blipFill rotWithShape="1">
          <a:blip r:embed="rId6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1258" name="Google Shape;1258;p127"/>
          <p:cNvSpPr txBox="1"/>
          <p:nvPr/>
        </p:nvSpPr>
        <p:spPr>
          <a:xfrm>
            <a:off x="366125" y="1688700"/>
            <a:ext cx="2211600" cy="2401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Poppins"/>
              <a:buNone/>
            </a:pPr>
            <a:r>
              <a:rPr b="1" i="0" lang="pt-BR" sz="1100" u="none" cap="none" strike="noStrike">
                <a:solidFill>
                  <a:srgbClr val="FFD515"/>
                </a:solidFill>
                <a:latin typeface="Nunito"/>
                <a:ea typeface="Nunito"/>
                <a:cs typeface="Nunito"/>
                <a:sym typeface="Nunito"/>
              </a:rPr>
              <a:t>TEMAS</a:t>
            </a:r>
            <a:endParaRPr b="0" i="0" sz="7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Poppins"/>
              <a:buNone/>
            </a:pPr>
            <a:r>
              <a:t/>
            </a:r>
            <a:endParaRPr b="0" i="0" sz="7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Poppins"/>
              <a:buNone/>
            </a:pPr>
            <a:r>
              <a:rPr b="0" i="0" lang="pt-BR" sz="7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1. Mensagem de Abertura - Cria na Paz + 3 filmes</a:t>
            </a:r>
            <a:endParaRPr b="0" i="0" sz="7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2. Por que bater não educa?</a:t>
            </a:r>
            <a:endParaRPr b="0" i="0" sz="7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3. Tá tudo bem ficar nervosa</a:t>
            </a:r>
            <a:endParaRPr b="0" i="0" sz="7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4. O momento de sair de cima</a:t>
            </a:r>
            <a:endParaRPr b="0" i="0" sz="7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5. Por que ele não entende o não?</a:t>
            </a:r>
            <a:endParaRPr b="0" i="0" sz="7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6. Como lidar com o choro</a:t>
            </a:r>
            <a:endParaRPr b="0" i="0" sz="7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7. Se não brincar, vai brigar</a:t>
            </a:r>
            <a:endParaRPr b="0" i="0" sz="7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8. Ciúmes entre irmãos</a:t>
            </a:r>
            <a:endParaRPr b="0" i="0" sz="7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9. Sem sermões (perguntar em vez de mandar, poucas palavras)</a:t>
            </a:r>
            <a:endParaRPr b="0" i="0" sz="7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10. Negociando as regras</a:t>
            </a:r>
            <a:endParaRPr b="0" i="0" sz="7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11. E quando a criança bate?</a:t>
            </a:r>
            <a:endParaRPr b="0" i="0" sz="7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12. É só um filhote</a:t>
            </a:r>
            <a:endParaRPr b="0" i="0" sz="7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13. O que é a birra?</a:t>
            </a:r>
            <a:endParaRPr b="0" i="0" sz="7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14. É difícil mesmo</a:t>
            </a:r>
            <a:endParaRPr b="0" i="0" sz="7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15. Eu não dou conta x eu não tenho apoio suficiente</a:t>
            </a:r>
            <a:endParaRPr b="0" i="0" sz="7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16. A gente sente mais que amor</a:t>
            </a:r>
            <a:endParaRPr b="0" i="0" sz="900" u="none" cap="none" strike="noStrike">
              <a:solidFill>
                <a:srgbClr val="FFFFFF"/>
              </a:solidFill>
              <a:latin typeface="Poppins Light"/>
              <a:ea typeface="Poppins Light"/>
              <a:cs typeface="Poppins Light"/>
              <a:sym typeface="Poppins Light"/>
            </a:endParaRPr>
          </a:p>
        </p:txBody>
      </p:sp>
      <p:sp>
        <p:nvSpPr>
          <p:cNvPr id="1259" name="Google Shape;1259;p127"/>
          <p:cNvSpPr txBox="1"/>
          <p:nvPr/>
        </p:nvSpPr>
        <p:spPr>
          <a:xfrm>
            <a:off x="366125" y="360000"/>
            <a:ext cx="2448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DIGITAL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60" name="Google Shape;1260;p127"/>
          <p:cNvSpPr txBox="1"/>
          <p:nvPr/>
        </p:nvSpPr>
        <p:spPr>
          <a:xfrm>
            <a:off x="366131" y="751190"/>
            <a:ext cx="1487400" cy="9375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7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6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16 mensagens de whatsapp</a:t>
            </a:r>
            <a:endParaRPr b="0" i="0" sz="16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ENTREGUES 2X NA SEMANA POR 8 SEMANAS</a:t>
            </a:r>
            <a:endParaRPr b="0" i="0" sz="23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1" i="0" sz="6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1261" name="Google Shape;1261;p127" title="2_ ta tudo bem ficar nervosa WEB.mp4">
            <a:hlinkClick r:id="rId7"/>
          </p:cNvPr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2882525" y="866400"/>
            <a:ext cx="6261475" cy="35220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1265" name="Shape 1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6" name="Google Shape;1266;p128"/>
          <p:cNvSpPr/>
          <p:nvPr/>
        </p:nvSpPr>
        <p:spPr>
          <a:xfrm>
            <a:off x="2712375" y="-30463"/>
            <a:ext cx="3711900" cy="5245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67" name="Google Shape;1267;p128"/>
          <p:cNvSpPr txBox="1"/>
          <p:nvPr/>
        </p:nvSpPr>
        <p:spPr>
          <a:xfrm>
            <a:off x="366156" y="819390"/>
            <a:ext cx="1487400" cy="9267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6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16 dicas impressas</a:t>
            </a:r>
            <a:endParaRPr b="0" i="0" sz="16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ENTREGUES 2X NA SEMANA POR 8 SEMANAS</a:t>
            </a:r>
            <a:endParaRPr b="0" i="0" sz="23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1" i="0" sz="6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0" i="0" sz="7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sp>
        <p:nvSpPr>
          <p:cNvPr id="1268" name="Google Shape;1268;p128"/>
          <p:cNvSpPr txBox="1"/>
          <p:nvPr/>
        </p:nvSpPr>
        <p:spPr>
          <a:xfrm>
            <a:off x="366125" y="360000"/>
            <a:ext cx="2448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IMPRESSO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269" name="Google Shape;1269;p12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725800" y="-35037"/>
            <a:ext cx="3711900" cy="523521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1273" name="Shape 1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4" name="Google Shape;1274;p129"/>
          <p:cNvSpPr/>
          <p:nvPr/>
        </p:nvSpPr>
        <p:spPr>
          <a:xfrm>
            <a:off x="2712375" y="-30463"/>
            <a:ext cx="3711900" cy="5245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75" name="Google Shape;1275;p129"/>
          <p:cNvSpPr txBox="1"/>
          <p:nvPr/>
        </p:nvSpPr>
        <p:spPr>
          <a:xfrm>
            <a:off x="366156" y="819390"/>
            <a:ext cx="1487400" cy="9267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6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16 dicas impressas</a:t>
            </a:r>
            <a:endParaRPr b="0" i="0" sz="16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ENTREGUES 2X NA SEMANA POR 8 SEMANAS</a:t>
            </a:r>
            <a:endParaRPr b="0" i="0" sz="23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1" i="0" sz="6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0" i="0" sz="7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sp>
        <p:nvSpPr>
          <p:cNvPr id="1276" name="Google Shape;1276;p129"/>
          <p:cNvSpPr txBox="1"/>
          <p:nvPr/>
        </p:nvSpPr>
        <p:spPr>
          <a:xfrm>
            <a:off x="366125" y="360000"/>
            <a:ext cx="2448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IMPRESSO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277" name="Google Shape;1277;p12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712374" y="0"/>
            <a:ext cx="3711900" cy="523515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1281" name="Shape 1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2" name="Google Shape;1282;p130"/>
          <p:cNvSpPr/>
          <p:nvPr/>
        </p:nvSpPr>
        <p:spPr>
          <a:xfrm>
            <a:off x="2712375" y="-30463"/>
            <a:ext cx="3711900" cy="5245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83" name="Google Shape;1283;p130"/>
          <p:cNvSpPr txBox="1"/>
          <p:nvPr/>
        </p:nvSpPr>
        <p:spPr>
          <a:xfrm>
            <a:off x="366156" y="819390"/>
            <a:ext cx="1487400" cy="9267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6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16 dicas impressas</a:t>
            </a:r>
            <a:endParaRPr b="0" i="0" sz="16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ENTREGUES 2X NA SEMANA POR 8 SEMANAS</a:t>
            </a:r>
            <a:endParaRPr b="0" i="0" sz="23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1" i="0" sz="6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0" i="0" sz="7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sp>
        <p:nvSpPr>
          <p:cNvPr id="1284" name="Google Shape;1284;p130"/>
          <p:cNvSpPr txBox="1"/>
          <p:nvPr/>
        </p:nvSpPr>
        <p:spPr>
          <a:xfrm>
            <a:off x="366125" y="360000"/>
            <a:ext cx="2448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IMPRESSO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285" name="Google Shape;1285;p13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712375" y="-289175"/>
            <a:ext cx="3711900" cy="523515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491E87"/>
        </a:solidFill>
      </p:bgPr>
    </p:bg>
    <p:spTree>
      <p:nvGrpSpPr>
        <p:cNvPr id="266" name="Shape 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267" name="Google Shape;267;p50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268" name="Google Shape;268;p50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269" name="Google Shape;269;p50"/>
          <p:cNvPicPr preferRelativeResize="0"/>
          <p:nvPr/>
        </p:nvPicPr>
        <p:blipFill rotWithShape="1">
          <a:blip r:embed="rId5">
            <a:alphaModFix/>
          </a:blip>
          <a:srcRect b="13363" l="10728" r="10728" t="13364"/>
          <a:stretch/>
        </p:blipFill>
        <p:spPr>
          <a:xfrm>
            <a:off x="85250" y="4932950"/>
            <a:ext cx="161667" cy="15085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270" name="Google Shape;270;p50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271" name="Google Shape;271;p50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272" name="Google Shape;272;p50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273" name="Google Shape;273;p50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274" name="Google Shape;274;p50"/>
          <p:cNvSpPr txBox="1"/>
          <p:nvPr/>
        </p:nvSpPr>
        <p:spPr>
          <a:xfrm>
            <a:off x="2087100" y="1571675"/>
            <a:ext cx="6689700" cy="203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0" i="0" lang="pt-BR" sz="30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o cenário é uma evidência clara</a:t>
            </a:r>
            <a:endParaRPr b="0" i="0" sz="30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0" i="0" lang="pt-BR" sz="30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da necessidade de uma concepção institucionalizada para resolver</a:t>
            </a:r>
            <a:endParaRPr b="0" i="0" sz="30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0" i="0" lang="pt-BR" sz="30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o problema, uma vez que afeta</a:t>
            </a:r>
            <a:endParaRPr b="0" i="0" sz="30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0" i="0" lang="pt-BR" sz="30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a comunidade e os direitos civis.</a:t>
            </a:r>
            <a:endParaRPr b="0" i="0" sz="3000" u="none" cap="none" strike="noStrike">
              <a:solidFill>
                <a:schemeClr val="accent4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sp>
        <p:nvSpPr>
          <p:cNvPr id="275" name="Google Shape;275;p50"/>
          <p:cNvSpPr txBox="1"/>
          <p:nvPr/>
        </p:nvSpPr>
        <p:spPr>
          <a:xfrm>
            <a:off x="366125" y="322725"/>
            <a:ext cx="32451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0" i="0" lang="pt-BR" sz="1000" u="none" cap="none" strike="noStrike">
                <a:solidFill>
                  <a:schemeClr val="accent4"/>
                </a:solidFill>
                <a:latin typeface="Nunito"/>
                <a:ea typeface="Nunito"/>
                <a:cs typeface="Nunito"/>
                <a:sym typeface="Nunito"/>
              </a:rPr>
              <a:t>Pé de Infância 3.0 // Contexto</a:t>
            </a:r>
            <a:endParaRPr b="0" i="0" sz="1000" u="none" cap="none" strike="noStrike">
              <a:solidFill>
                <a:schemeClr val="accent4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1289" name="Shape 12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" name="Google Shape;1290;p131"/>
          <p:cNvSpPr/>
          <p:nvPr/>
        </p:nvSpPr>
        <p:spPr>
          <a:xfrm>
            <a:off x="2712375" y="-30463"/>
            <a:ext cx="3711900" cy="5245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91" name="Google Shape;1291;p131"/>
          <p:cNvSpPr txBox="1"/>
          <p:nvPr/>
        </p:nvSpPr>
        <p:spPr>
          <a:xfrm>
            <a:off x="366156" y="819390"/>
            <a:ext cx="1487400" cy="9267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6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16 dicas impressas</a:t>
            </a:r>
            <a:endParaRPr b="0" i="0" sz="16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ENTREGUES 2X NA SEMANA POR 8 SEMANAS</a:t>
            </a:r>
            <a:endParaRPr b="0" i="0" sz="23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1" i="0" sz="6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0" i="0" sz="7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sp>
        <p:nvSpPr>
          <p:cNvPr id="1292" name="Google Shape;1292;p131"/>
          <p:cNvSpPr txBox="1"/>
          <p:nvPr/>
        </p:nvSpPr>
        <p:spPr>
          <a:xfrm>
            <a:off x="366125" y="360000"/>
            <a:ext cx="2448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IMPRESSO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293" name="Google Shape;1293;p13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712375" y="0"/>
            <a:ext cx="3711900" cy="523515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1297" name="Shape 12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8" name="Google Shape;1298;p132"/>
          <p:cNvSpPr/>
          <p:nvPr/>
        </p:nvSpPr>
        <p:spPr>
          <a:xfrm>
            <a:off x="2712375" y="-30463"/>
            <a:ext cx="3711900" cy="5245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99" name="Google Shape;1299;p132"/>
          <p:cNvSpPr txBox="1"/>
          <p:nvPr/>
        </p:nvSpPr>
        <p:spPr>
          <a:xfrm>
            <a:off x="366156" y="819390"/>
            <a:ext cx="1487400" cy="9267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6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16 dicas impressas</a:t>
            </a:r>
            <a:endParaRPr b="0" i="0" sz="16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ENTREGUES 2X NA SEMANA POR 8 SEMANAS</a:t>
            </a:r>
            <a:endParaRPr b="0" i="0" sz="23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1" i="0" sz="6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0" i="0" sz="7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sp>
        <p:nvSpPr>
          <p:cNvPr id="1300" name="Google Shape;1300;p132"/>
          <p:cNvSpPr txBox="1"/>
          <p:nvPr/>
        </p:nvSpPr>
        <p:spPr>
          <a:xfrm>
            <a:off x="366125" y="360000"/>
            <a:ext cx="2448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IMPRESSO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301" name="Google Shape;1301;p13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712375" y="-36725"/>
            <a:ext cx="3711900" cy="523515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1305" name="Shape 1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6" name="Google Shape;1306;p133"/>
          <p:cNvSpPr/>
          <p:nvPr/>
        </p:nvSpPr>
        <p:spPr>
          <a:xfrm>
            <a:off x="2712375" y="-30463"/>
            <a:ext cx="3711900" cy="5245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07" name="Google Shape;1307;p133"/>
          <p:cNvSpPr txBox="1"/>
          <p:nvPr/>
        </p:nvSpPr>
        <p:spPr>
          <a:xfrm>
            <a:off x="366156" y="819390"/>
            <a:ext cx="1487400" cy="9267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6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16 dicas impressas</a:t>
            </a:r>
            <a:endParaRPr b="0" i="0" sz="16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ENTREGUES 2X NA SEMANA POR 8 SEMANAS</a:t>
            </a:r>
            <a:endParaRPr b="0" i="0" sz="23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1" i="0" sz="6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0" i="0" sz="7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sp>
        <p:nvSpPr>
          <p:cNvPr id="1308" name="Google Shape;1308;p133"/>
          <p:cNvSpPr txBox="1"/>
          <p:nvPr/>
        </p:nvSpPr>
        <p:spPr>
          <a:xfrm>
            <a:off x="366125" y="360000"/>
            <a:ext cx="2448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IMPRESSO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309" name="Google Shape;1309;p13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712375" y="-30475"/>
            <a:ext cx="3711900" cy="523512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1313" name="Shape 13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4" name="Google Shape;1314;p134"/>
          <p:cNvSpPr/>
          <p:nvPr/>
        </p:nvSpPr>
        <p:spPr>
          <a:xfrm>
            <a:off x="2712375" y="-30463"/>
            <a:ext cx="3711900" cy="5245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15" name="Google Shape;1315;p134"/>
          <p:cNvSpPr txBox="1"/>
          <p:nvPr/>
        </p:nvSpPr>
        <p:spPr>
          <a:xfrm>
            <a:off x="366156" y="819390"/>
            <a:ext cx="1487400" cy="9267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6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16 dicas impressas</a:t>
            </a:r>
            <a:endParaRPr b="0" i="0" sz="16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ENTREGUES 2X NA SEMANA POR 8 SEMANAS</a:t>
            </a:r>
            <a:endParaRPr b="0" i="0" sz="23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1" i="0" sz="6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0" i="0" sz="7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sp>
        <p:nvSpPr>
          <p:cNvPr id="1316" name="Google Shape;1316;p134"/>
          <p:cNvSpPr txBox="1"/>
          <p:nvPr/>
        </p:nvSpPr>
        <p:spPr>
          <a:xfrm>
            <a:off x="366125" y="360000"/>
            <a:ext cx="2448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IMPRESSO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317" name="Google Shape;1317;p13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712374" y="0"/>
            <a:ext cx="3711900" cy="523515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1321" name="Shape 13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2" name="Google Shape;1322;p135"/>
          <p:cNvSpPr/>
          <p:nvPr/>
        </p:nvSpPr>
        <p:spPr>
          <a:xfrm>
            <a:off x="2712375" y="-30463"/>
            <a:ext cx="3711900" cy="5245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23" name="Google Shape;1323;p135"/>
          <p:cNvSpPr txBox="1"/>
          <p:nvPr/>
        </p:nvSpPr>
        <p:spPr>
          <a:xfrm>
            <a:off x="366156" y="819390"/>
            <a:ext cx="1487400" cy="9267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6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16 dicas impressas</a:t>
            </a:r>
            <a:endParaRPr b="0" i="0" sz="16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ENTREGUES 2X NA SEMANA POR 8 SEMANAS</a:t>
            </a:r>
            <a:endParaRPr b="0" i="0" sz="23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1" i="0" sz="6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0" i="0" sz="7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sp>
        <p:nvSpPr>
          <p:cNvPr id="1324" name="Google Shape;1324;p135"/>
          <p:cNvSpPr txBox="1"/>
          <p:nvPr/>
        </p:nvSpPr>
        <p:spPr>
          <a:xfrm>
            <a:off x="366125" y="360000"/>
            <a:ext cx="2448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IMPRESSO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325" name="Google Shape;1325;p13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712374" y="0"/>
            <a:ext cx="3711900" cy="523515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1329" name="Shape 13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1330" name="Google Shape;1330;p136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1331" name="Google Shape;1331;p136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332" name="Google Shape;1332;p136"/>
          <p:cNvPicPr preferRelativeResize="0"/>
          <p:nvPr/>
        </p:nvPicPr>
        <p:blipFill rotWithShape="1">
          <a:blip r:embed="rId5">
            <a:alphaModFix/>
          </a:blip>
          <a:srcRect b="7748" l="3693" r="364" t="54599"/>
          <a:stretch/>
        </p:blipFill>
        <p:spPr>
          <a:xfrm>
            <a:off x="0" y="0"/>
            <a:ext cx="9144001" cy="51752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33" name="Google Shape;1333;p136"/>
          <p:cNvPicPr preferRelativeResize="0"/>
          <p:nvPr/>
        </p:nvPicPr>
        <p:blipFill rotWithShape="1">
          <a:blip r:embed="rId6">
            <a:alphaModFix/>
          </a:blip>
          <a:srcRect b="0" l="10809" r="13004" t="0"/>
          <a:stretch/>
        </p:blipFill>
        <p:spPr>
          <a:xfrm>
            <a:off x="4507575" y="743850"/>
            <a:ext cx="3777949" cy="31948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334" name="Google Shape;1334;p136"/>
          <p:cNvGrpSpPr/>
          <p:nvPr/>
        </p:nvGrpSpPr>
        <p:grpSpPr>
          <a:xfrm>
            <a:off x="4878481" y="4023788"/>
            <a:ext cx="3171052" cy="977450"/>
            <a:chOff x="4684963" y="4006500"/>
            <a:chExt cx="3171052" cy="977450"/>
          </a:xfrm>
        </p:grpSpPr>
        <p:pic>
          <p:nvPicPr>
            <p:cNvPr id="1335" name="Google Shape;1335;p136"/>
            <p:cNvPicPr preferRelativeResize="0"/>
            <p:nvPr/>
          </p:nvPicPr>
          <p:blipFill rotWithShape="1">
            <a:blip r:embed="rId7">
              <a:alphaModFix/>
            </a:blip>
            <a:srcRect b="0" l="33333" r="40520" t="0"/>
            <a:stretch/>
          </p:blipFill>
          <p:spPr>
            <a:xfrm>
              <a:off x="4684963" y="4006500"/>
              <a:ext cx="1529527" cy="9774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336" name="Google Shape;1336;p136"/>
            <p:cNvPicPr preferRelativeResize="0"/>
            <p:nvPr/>
          </p:nvPicPr>
          <p:blipFill rotWithShape="1">
            <a:blip r:embed="rId7">
              <a:alphaModFix/>
            </a:blip>
            <a:srcRect b="0" l="69869" r="3983" t="0"/>
            <a:stretch/>
          </p:blipFill>
          <p:spPr>
            <a:xfrm>
              <a:off x="6326488" y="4006500"/>
              <a:ext cx="1529527" cy="977450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descr="logos-ALMA--RGB-preto.png" id="1337" name="Google Shape;1337;p136"/>
          <p:cNvPicPr preferRelativeResize="0"/>
          <p:nvPr/>
        </p:nvPicPr>
        <p:blipFill rotWithShape="1">
          <a:blip r:embed="rId8">
            <a:alphaModFix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1341" name="Shape 13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42" name="Google Shape;1342;p137"/>
          <p:cNvPicPr preferRelativeResize="0"/>
          <p:nvPr/>
        </p:nvPicPr>
        <p:blipFill rotWithShape="1">
          <a:blip r:embed="rId3">
            <a:alphaModFix/>
          </a:blip>
          <a:srcRect b="13363" l="10728" r="10728" t="13364"/>
          <a:stretch/>
        </p:blipFill>
        <p:spPr>
          <a:xfrm>
            <a:off x="85250" y="4932950"/>
            <a:ext cx="161667" cy="150851"/>
          </a:xfrm>
          <a:prstGeom prst="rect">
            <a:avLst/>
          </a:prstGeom>
          <a:noFill/>
          <a:ln>
            <a:noFill/>
          </a:ln>
        </p:spPr>
      </p:pic>
      <p:sp>
        <p:nvSpPr>
          <p:cNvPr id="1343" name="Google Shape;1343;p137"/>
          <p:cNvSpPr txBox="1"/>
          <p:nvPr/>
        </p:nvSpPr>
        <p:spPr>
          <a:xfrm>
            <a:off x="366131" y="831715"/>
            <a:ext cx="1487400" cy="7929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ÍTENS FÍSICOS</a:t>
            </a:r>
            <a:endParaRPr b="0" i="0" sz="7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saquinho+moldura+tag</a:t>
            </a:r>
            <a:endParaRPr b="0" i="0" sz="7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ENTREGUE NO LANÇAMENTO PARA O CUIDADOR</a:t>
            </a:r>
            <a:endParaRPr b="0" i="0" sz="7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7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7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KIT SAQUINHO DE DESCOBERTAS</a:t>
            </a:r>
            <a:endParaRPr b="1" i="0" sz="6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344" name="Google Shape;1344;p137"/>
          <p:cNvSpPr txBox="1"/>
          <p:nvPr/>
        </p:nvSpPr>
        <p:spPr>
          <a:xfrm>
            <a:off x="366125" y="360000"/>
            <a:ext cx="2448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FÍSICO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345" name="Google Shape;1345;p13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197425" y="1624623"/>
            <a:ext cx="2579276" cy="1830592"/>
          </a:xfrm>
          <a:prstGeom prst="rect">
            <a:avLst/>
          </a:prstGeom>
          <a:noFill/>
          <a:ln>
            <a:noFill/>
          </a:ln>
        </p:spPr>
      </p:pic>
      <p:pic>
        <p:nvPicPr>
          <p:cNvPr id="1346" name="Google Shape;1346;p137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99548" y="1923122"/>
            <a:ext cx="1691642" cy="2193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47" name="Google Shape;1347;p137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7499556" y="158120"/>
            <a:ext cx="1277142" cy="1277142"/>
          </a:xfrm>
          <a:prstGeom prst="rect">
            <a:avLst/>
          </a:prstGeom>
          <a:noFill/>
          <a:ln>
            <a:noFill/>
          </a:ln>
        </p:spPr>
      </p:pic>
      <p:pic>
        <p:nvPicPr>
          <p:cNvPr id="1348" name="Google Shape;1348;p137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6190647" y="165350"/>
            <a:ext cx="1262668" cy="1262668"/>
          </a:xfrm>
          <a:prstGeom prst="rect">
            <a:avLst/>
          </a:prstGeom>
          <a:noFill/>
          <a:ln>
            <a:noFill/>
          </a:ln>
        </p:spPr>
      </p:pic>
      <p:pic>
        <p:nvPicPr>
          <p:cNvPr id="1349" name="Google Shape;1349;p137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2087097" y="0"/>
            <a:ext cx="3876756" cy="2587622"/>
          </a:xfrm>
          <a:prstGeom prst="rect">
            <a:avLst/>
          </a:prstGeom>
          <a:noFill/>
          <a:ln>
            <a:noFill/>
          </a:ln>
        </p:spPr>
      </p:pic>
      <p:pic>
        <p:nvPicPr>
          <p:cNvPr id="1350" name="Google Shape;1350;p137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2098950" y="2587628"/>
            <a:ext cx="3876710" cy="2587622"/>
          </a:xfrm>
          <a:prstGeom prst="rect">
            <a:avLst/>
          </a:prstGeom>
          <a:noFill/>
          <a:ln>
            <a:noFill/>
          </a:ln>
        </p:spPr>
      </p:pic>
      <p:pic>
        <p:nvPicPr>
          <p:cNvPr id="1351" name="Google Shape;1351;p137"/>
          <p:cNvPicPr preferRelativeResize="0"/>
          <p:nvPr/>
        </p:nvPicPr>
        <p:blipFill rotWithShape="1">
          <a:blip r:embed="rId10">
            <a:alphaModFix/>
          </a:blip>
          <a:srcRect b="0" l="0" r="0" t="0"/>
          <a:stretch/>
        </p:blipFill>
        <p:spPr>
          <a:xfrm>
            <a:off x="7458425" y="3644575"/>
            <a:ext cx="1262676" cy="126479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1352" name="Google Shape;1352;p137"/>
          <p:cNvPicPr preferRelativeResize="0"/>
          <p:nvPr/>
        </p:nvPicPr>
        <p:blipFill rotWithShape="1">
          <a:blip r:embed="rId11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1353" name="Google Shape;1353;p137"/>
          <p:cNvPicPr preferRelativeResize="0"/>
          <p:nvPr/>
        </p:nvPicPr>
        <p:blipFill rotWithShape="1">
          <a:blip r:embed="rId12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1357" name="Shape 13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58" name="Google Shape;1358;p138"/>
          <p:cNvPicPr preferRelativeResize="0"/>
          <p:nvPr/>
        </p:nvPicPr>
        <p:blipFill rotWithShape="1">
          <a:blip r:embed="rId3">
            <a:alphaModFix/>
          </a:blip>
          <a:srcRect b="13363" l="10728" r="10728" t="13364"/>
          <a:stretch/>
        </p:blipFill>
        <p:spPr>
          <a:xfrm>
            <a:off x="85250" y="4932950"/>
            <a:ext cx="161667" cy="150851"/>
          </a:xfrm>
          <a:prstGeom prst="rect">
            <a:avLst/>
          </a:prstGeom>
          <a:noFill/>
          <a:ln>
            <a:noFill/>
          </a:ln>
        </p:spPr>
      </p:pic>
      <p:pic>
        <p:nvPicPr>
          <p:cNvPr id="1359" name="Google Shape;1359;p138"/>
          <p:cNvPicPr preferRelativeResize="0"/>
          <p:nvPr/>
        </p:nvPicPr>
        <p:blipFill rotWithShape="1">
          <a:blip r:embed="rId4">
            <a:alphaModFix/>
          </a:blip>
          <a:srcRect b="37326" l="0" r="10881" t="4973"/>
          <a:stretch/>
        </p:blipFill>
        <p:spPr>
          <a:xfrm>
            <a:off x="8122026" y="3998027"/>
            <a:ext cx="1902200" cy="1177225"/>
          </a:xfrm>
          <a:prstGeom prst="rect">
            <a:avLst/>
          </a:prstGeom>
          <a:noFill/>
          <a:ln>
            <a:noFill/>
          </a:ln>
        </p:spPr>
      </p:pic>
      <p:sp>
        <p:nvSpPr>
          <p:cNvPr id="1360" name="Google Shape;1360;p138"/>
          <p:cNvSpPr txBox="1"/>
          <p:nvPr/>
        </p:nvSpPr>
        <p:spPr>
          <a:xfrm>
            <a:off x="366125" y="360000"/>
            <a:ext cx="2448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DIGITAL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61" name="Google Shape;1361;p138"/>
          <p:cNvSpPr txBox="1"/>
          <p:nvPr/>
        </p:nvSpPr>
        <p:spPr>
          <a:xfrm>
            <a:off x="366131" y="819390"/>
            <a:ext cx="1487400" cy="9375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DIGITAL</a:t>
            </a:r>
            <a:endParaRPr b="0" i="0" sz="7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6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16 mensagens de whatsapp</a:t>
            </a:r>
            <a:endParaRPr b="0" i="0" sz="16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700" u="none" cap="none" strike="noStrike">
                <a:solidFill>
                  <a:srgbClr val="FFD515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ENTREGUES 2X NA SEMANA POR 8 SEMANAS</a:t>
            </a:r>
            <a:endParaRPr b="0" i="0" sz="2300" u="none" cap="none" strike="noStrike">
              <a:solidFill>
                <a:srgbClr val="FFD515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1" i="0" sz="600" u="none" cap="none" strike="noStrike">
              <a:solidFill>
                <a:srgbClr val="FFD515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362" name="Google Shape;1362;p138"/>
          <p:cNvSpPr txBox="1"/>
          <p:nvPr/>
        </p:nvSpPr>
        <p:spPr>
          <a:xfrm>
            <a:off x="2750549" y="456150"/>
            <a:ext cx="1721100" cy="1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Poppins"/>
              <a:buNone/>
            </a:pPr>
            <a:r>
              <a:rPr b="1" i="0" lang="pt-BR" sz="8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mensagem de abertura</a:t>
            </a:r>
            <a:endParaRPr b="1" i="0" sz="8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1363" name="Google Shape;1363;p138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2761350" y="714000"/>
            <a:ext cx="3463223" cy="3463223"/>
          </a:xfrm>
          <a:prstGeom prst="rect">
            <a:avLst/>
          </a:prstGeom>
          <a:noFill/>
          <a:ln>
            <a:noFill/>
          </a:ln>
        </p:spPr>
      </p:pic>
      <p:sp>
        <p:nvSpPr>
          <p:cNvPr id="1364" name="Google Shape;1364;p138"/>
          <p:cNvSpPr txBox="1"/>
          <p:nvPr/>
        </p:nvSpPr>
        <p:spPr>
          <a:xfrm>
            <a:off x="6371100" y="763150"/>
            <a:ext cx="2121600" cy="3469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Brincar é super importante para as crianças, sabia? Quando elas brincam, estão fazendo muito mais do que se divertir. Estão ajudando o cérebro delas a crescer e se desenvolver de um jeito muito legal! </a:t>
            </a:r>
            <a:endParaRPr b="0" i="0" sz="11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E os pediatras recomendam: todo dia um arzinho, no fim de semana um arzão.</a:t>
            </a:r>
            <a:endParaRPr b="0" i="0" sz="11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Você vai receber aqui dicas semanais que especialistas prepararam pra gente. ESTE É O PROGRAMA PÉ DE INFÂNCIA atuando no tema BRINCAR LIVRE.</a:t>
            </a:r>
            <a:endParaRPr b="0" i="0" sz="16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descr="U95-Logo-horizontal_PRETO-02.png" id="1365" name="Google Shape;1365;p138"/>
          <p:cNvPicPr preferRelativeResize="0"/>
          <p:nvPr/>
        </p:nvPicPr>
        <p:blipFill rotWithShape="1">
          <a:blip r:embed="rId6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1366" name="Google Shape;1366;p138"/>
          <p:cNvPicPr preferRelativeResize="0"/>
          <p:nvPr/>
        </p:nvPicPr>
        <p:blipFill rotWithShape="1">
          <a:blip r:embed="rId7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1370" name="Shape 13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71" name="Google Shape;1371;p139" title="PE_DE_INFANCIA_AVO_BRINCAR_LIVRE_Alta.mp4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12400" y="15875"/>
            <a:ext cx="8164901" cy="459275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1372" name="Google Shape;1372;p139"/>
          <p:cNvPicPr preferRelativeResize="0"/>
          <p:nvPr/>
        </p:nvPicPr>
        <p:blipFill rotWithShape="1">
          <a:blip r:embed="rId5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1373" name="Google Shape;1373;p139"/>
          <p:cNvPicPr preferRelativeResize="0"/>
          <p:nvPr/>
        </p:nvPicPr>
        <p:blipFill rotWithShape="1">
          <a:blip r:embed="rId6">
            <a:alphaModFix amt="50000"/>
          </a:blip>
          <a:srcRect b="2579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1377" name="Shape 13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78" name="Google Shape;1378;p140" title="PE_DE_INFANCIA_MOTO_BRINCAR_LIVRE_Alta.mp4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66725" y="15875"/>
            <a:ext cx="8410574" cy="473095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1379" name="Google Shape;1379;p140"/>
          <p:cNvPicPr preferRelativeResize="0"/>
          <p:nvPr/>
        </p:nvPicPr>
        <p:blipFill rotWithShape="1">
          <a:blip r:embed="rId5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1380" name="Google Shape;1380;p140"/>
          <p:cNvPicPr preferRelativeResize="0"/>
          <p:nvPr/>
        </p:nvPicPr>
        <p:blipFill rotWithShape="1">
          <a:blip r:embed="rId6">
            <a:alphaModFix amt="50000"/>
          </a:blip>
          <a:srcRect b="2579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3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xmlns:r="http://schemas.openxmlformats.org/officeDocument/2006/relationships" name="1_Office Theme">
  <a:themeElements>
    <a:clrScheme name="Office Them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