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y="5175250" cx="9144000"/>
  <p:notesSz cx="6858000" cy="9144000"/>
  <p:embeddedFontLst>
    <p:embeddedFont>
      <p:font typeface="Nunito SemiBold"/>
      <p:regular r:id="rId80"/>
      <p:bold r:id="rId81"/>
      <p:italic r:id="rId82"/>
      <p:boldItalic r:id="rId83"/>
    </p:embeddedFont>
    <p:embeddedFont>
      <p:font typeface="Nunito"/>
      <p:regular r:id="rId84"/>
      <p:bold r:id="rId85"/>
      <p:italic r:id="rId86"/>
      <p:boldItalic r:id="rId87"/>
    </p:embeddedFont>
    <p:embeddedFont>
      <p:font typeface="Playfair Display"/>
      <p:regular r:id="rId88"/>
      <p:bold r:id="rId89"/>
      <p:italic r:id="rId90"/>
      <p:boldItalic r:id="rId91"/>
    </p:embeddedFont>
    <p:embeddedFont>
      <p:font typeface="Poppins"/>
      <p:regular r:id="rId92"/>
      <p:bold r:id="rId93"/>
      <p:italic r:id="rId94"/>
      <p:boldItalic r:id="rId95"/>
    </p:embeddedFont>
    <p:embeddedFont>
      <p:font typeface="Gothic A1"/>
      <p:regular r:id="rId96"/>
      <p:bold r:id="rId97"/>
    </p:embeddedFont>
    <p:embeddedFont>
      <p:font typeface="Nunito Medium"/>
      <p:regular r:id="rId98"/>
      <p:bold r:id="rId99"/>
      <p:italic r:id="rId100"/>
      <p:boldItalic r:id="rId101"/>
    </p:embeddedFont>
    <p:embeddedFont>
      <p:font typeface="Helvetica Neue"/>
      <p:regular r:id="rId102"/>
      <p:bold r:id="rId103"/>
      <p:italic r:id="rId104"/>
      <p:boldItalic r:id="rId105"/>
    </p:embeddedFont>
    <p:embeddedFont>
      <p:font typeface="Helvetica Neue Light"/>
      <p:regular r:id="rId106"/>
      <p:bold r:id="rId107"/>
      <p:italic r:id="rId108"/>
      <p:boldItalic r:id="rId109"/>
    </p:embeddedFont>
    <p:embeddedFont>
      <p:font typeface="DM Serif Display"/>
      <p:regular r:id="rId110"/>
      <p:italic r:id="rId111"/>
    </p:embeddedFont>
    <p:embeddedFont>
      <p:font typeface="Nunito Light"/>
      <p:regular r:id="rId112"/>
      <p:bold r:id="rId113"/>
      <p:italic r:id="rId114"/>
      <p:boldItalic r:id="rId1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font" Target="fonts/HelveticaNeueLight-bold.fntdata"/><Relationship Id="rId106" Type="http://schemas.openxmlformats.org/officeDocument/2006/relationships/font" Target="fonts/HelveticaNeueLight-regular.fntdata"/><Relationship Id="rId105" Type="http://schemas.openxmlformats.org/officeDocument/2006/relationships/font" Target="fonts/HelveticaNeue-boldItalic.fntdata"/><Relationship Id="rId104" Type="http://schemas.openxmlformats.org/officeDocument/2006/relationships/font" Target="fonts/HelveticaNeue-italic.fntdata"/><Relationship Id="rId109" Type="http://schemas.openxmlformats.org/officeDocument/2006/relationships/font" Target="fonts/HelveticaNeueLight-boldItalic.fntdata"/><Relationship Id="rId108" Type="http://schemas.openxmlformats.org/officeDocument/2006/relationships/font" Target="fonts/HelveticaNeueLight-italic.fntdata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font" Target="fonts/HelveticaNeue-bold.fntdata"/><Relationship Id="rId102" Type="http://schemas.openxmlformats.org/officeDocument/2006/relationships/font" Target="fonts/HelveticaNeue-regular.fntdata"/><Relationship Id="rId101" Type="http://schemas.openxmlformats.org/officeDocument/2006/relationships/font" Target="fonts/NunitoMedium-boldItalic.fntdata"/><Relationship Id="rId100" Type="http://schemas.openxmlformats.org/officeDocument/2006/relationships/font" Target="fonts/NunitoMedium-italic.fntdata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95" Type="http://schemas.openxmlformats.org/officeDocument/2006/relationships/font" Target="fonts/Poppins-boldItalic.fntdata"/><Relationship Id="rId94" Type="http://schemas.openxmlformats.org/officeDocument/2006/relationships/font" Target="fonts/Poppins-italic.fntdata"/><Relationship Id="rId97" Type="http://schemas.openxmlformats.org/officeDocument/2006/relationships/font" Target="fonts/GothicA1-bold.fntdata"/><Relationship Id="rId96" Type="http://schemas.openxmlformats.org/officeDocument/2006/relationships/font" Target="fonts/GothicA1-regular.fntdata"/><Relationship Id="rId11" Type="http://schemas.openxmlformats.org/officeDocument/2006/relationships/slide" Target="slides/slide6.xml"/><Relationship Id="rId99" Type="http://schemas.openxmlformats.org/officeDocument/2006/relationships/font" Target="fonts/NunitoMedium-bold.fntdata"/><Relationship Id="rId10" Type="http://schemas.openxmlformats.org/officeDocument/2006/relationships/slide" Target="slides/slide5.xml"/><Relationship Id="rId98" Type="http://schemas.openxmlformats.org/officeDocument/2006/relationships/font" Target="fonts/NunitoMedium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font" Target="fonts/PlayfairDisplay-boldItalic.fntdata"/><Relationship Id="rId90" Type="http://schemas.openxmlformats.org/officeDocument/2006/relationships/font" Target="fonts/PlayfairDisplay-italic.fntdata"/><Relationship Id="rId93" Type="http://schemas.openxmlformats.org/officeDocument/2006/relationships/font" Target="fonts/Poppins-bold.fntdata"/><Relationship Id="rId92" Type="http://schemas.openxmlformats.org/officeDocument/2006/relationships/font" Target="fonts/Poppins-regular.fntdata"/><Relationship Id="rId115" Type="http://schemas.openxmlformats.org/officeDocument/2006/relationships/font" Target="fonts/NunitoLight-boldItalic.fntdata"/><Relationship Id="rId15" Type="http://schemas.openxmlformats.org/officeDocument/2006/relationships/slide" Target="slides/slide10.xml"/><Relationship Id="rId110" Type="http://schemas.openxmlformats.org/officeDocument/2006/relationships/font" Target="fonts/DMSerifDisplay-regular.fntdata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font" Target="fonts/NunitoLight-italic.fntdata"/><Relationship Id="rId18" Type="http://schemas.openxmlformats.org/officeDocument/2006/relationships/slide" Target="slides/slide13.xml"/><Relationship Id="rId113" Type="http://schemas.openxmlformats.org/officeDocument/2006/relationships/font" Target="fonts/NunitoLight-bold.fntdata"/><Relationship Id="rId112" Type="http://schemas.openxmlformats.org/officeDocument/2006/relationships/font" Target="fonts/NunitoLight-regular.fntdata"/><Relationship Id="rId111" Type="http://schemas.openxmlformats.org/officeDocument/2006/relationships/font" Target="fonts/DMSerifDisplay-italic.fntdata"/><Relationship Id="rId84" Type="http://schemas.openxmlformats.org/officeDocument/2006/relationships/font" Target="fonts/Nunito-regular.fntdata"/><Relationship Id="rId83" Type="http://schemas.openxmlformats.org/officeDocument/2006/relationships/font" Target="fonts/NunitoSemiBold-boldItalic.fntdata"/><Relationship Id="rId86" Type="http://schemas.openxmlformats.org/officeDocument/2006/relationships/font" Target="fonts/Nunito-italic.fntdata"/><Relationship Id="rId85" Type="http://schemas.openxmlformats.org/officeDocument/2006/relationships/font" Target="fonts/Nunito-bold.fntdata"/><Relationship Id="rId88" Type="http://schemas.openxmlformats.org/officeDocument/2006/relationships/font" Target="fonts/PlayfairDisplay-regular.fntdata"/><Relationship Id="rId87" Type="http://schemas.openxmlformats.org/officeDocument/2006/relationships/font" Target="fonts/Nunito-boldItalic.fntdata"/><Relationship Id="rId89" Type="http://schemas.openxmlformats.org/officeDocument/2006/relationships/font" Target="fonts/PlayfairDisplay-bold.fntdata"/><Relationship Id="rId80" Type="http://schemas.openxmlformats.org/officeDocument/2006/relationships/font" Target="fonts/NunitoSemiBold-regular.fntdata"/><Relationship Id="rId82" Type="http://schemas.openxmlformats.org/officeDocument/2006/relationships/font" Target="fonts/NunitoSemiBold-italic.fntdata"/><Relationship Id="rId81" Type="http://schemas.openxmlformats.org/officeDocument/2006/relationships/font" Target="fonts/NunitoSemiBold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9eaa1df_0_20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9eaa1df_0_20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f229eaa1df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f229eaa1d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f229eaa1df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2f229eaa1d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f229eaa1df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g2f229eaa1df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9" name="Google Shape;349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9" name="Google Shape;419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3" name="Google Shape;433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0" name="Google Shape;500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8" name="Google Shape;518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3" name="Google Shape;53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1" name="Google Shape;541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5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2" name="Google Shape;572;p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5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9" name="Google Shape;589;p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4" name="Google Shape;594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6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5" name="Google Shape;625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7" name="Google Shape;637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6" name="Google Shape;656;p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5" name="Google Shape;695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3" name="Google Shape;703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" name="Google Shape;711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2" name="Google Shape;722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0" name="Google Shape;730;p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1" name="Google Shape;761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8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4" name="Google Shape;774;p8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8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1" name="Google Shape;781;p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2" name="Google Shape;802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9" name="Google Shape;809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1" name="Google Shape;821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7" name="Google Shape;837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" name="Google Shape;850;p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1f7ff4320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7" name="Google Shape;857;g1f7ff4320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4" name="Google Shape;864;p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7" name="Google Shape;877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2" name="Google Shape;892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7" name="Google Shape;907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5" name="Google Shape;915;p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3" name="Google Shape;923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1" name="Google Shape;931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9" name="Google Shape;939;p1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7" name="Google Shape;947;p1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5" name="Google Shape;955;p1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3" name="Google Shape;963;p1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1" name="Google Shape;971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1" name="Google Shape;981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8" name="Google Shape;988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7" name="Google Shape;997;p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4" name="Google Shape;1004;p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1" name="Google Shape;1011;p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8" name="Google Shape;1018;p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8" name="Google Shape;1028;p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1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5" name="Google Shape;1035;p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2" name="Google Shape;1042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g2f229eaa1df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7" name="Google Shape;1047;g2f229eaa1df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g2f229eaa1df_0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7" name="Google Shape;1057;g2f229eaa1df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5.jpg"/><Relationship Id="rId6" Type="http://schemas.openxmlformats.org/officeDocument/2006/relationships/image" Target="../media/image22.png"/><Relationship Id="rId7" Type="http://schemas.openxmlformats.org/officeDocument/2006/relationships/image" Target="../media/image16.png"/><Relationship Id="rId8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g"/><Relationship Id="rId4" Type="http://schemas.openxmlformats.org/officeDocument/2006/relationships/image" Target="../media/image19.png"/><Relationship Id="rId5" Type="http://schemas.openxmlformats.org/officeDocument/2006/relationships/image" Target="../media/image10.png"/><Relationship Id="rId6" Type="http://schemas.openxmlformats.org/officeDocument/2006/relationships/image" Target="../media/image22.png"/><Relationship Id="rId7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22.png"/><Relationship Id="rId9" Type="http://schemas.openxmlformats.org/officeDocument/2006/relationships/image" Target="../media/image19.png"/><Relationship Id="rId5" Type="http://schemas.openxmlformats.org/officeDocument/2006/relationships/image" Target="../media/image16.png"/><Relationship Id="rId6" Type="http://schemas.openxmlformats.org/officeDocument/2006/relationships/image" Target="../media/image23.png"/><Relationship Id="rId7" Type="http://schemas.openxmlformats.org/officeDocument/2006/relationships/image" Target="../media/image31.png"/><Relationship Id="rId8" Type="http://schemas.openxmlformats.org/officeDocument/2006/relationships/image" Target="../media/image37.png"/><Relationship Id="rId10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png"/><Relationship Id="rId4" Type="http://schemas.openxmlformats.org/officeDocument/2006/relationships/image" Target="../media/image19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6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19.png"/><Relationship Id="rId7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33.png"/><Relationship Id="rId6" Type="http://schemas.openxmlformats.org/officeDocument/2006/relationships/image" Target="../media/image38.jpg"/><Relationship Id="rId7" Type="http://schemas.openxmlformats.org/officeDocument/2006/relationships/image" Target="../media/image4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26.jpg"/><Relationship Id="rId6" Type="http://schemas.openxmlformats.org/officeDocument/2006/relationships/image" Target="../media/image33.png"/><Relationship Id="rId7" Type="http://schemas.openxmlformats.org/officeDocument/2006/relationships/image" Target="../media/image3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4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9" Type="http://schemas.openxmlformats.org/officeDocument/2006/relationships/image" Target="../media/image35.png"/><Relationship Id="rId5" Type="http://schemas.openxmlformats.org/officeDocument/2006/relationships/image" Target="../media/image6.png"/><Relationship Id="rId6" Type="http://schemas.openxmlformats.org/officeDocument/2006/relationships/image" Target="../media/image36.png"/><Relationship Id="rId7" Type="http://schemas.openxmlformats.org/officeDocument/2006/relationships/image" Target="../media/image42.png"/><Relationship Id="rId8" Type="http://schemas.openxmlformats.org/officeDocument/2006/relationships/image" Target="../media/image46.png"/><Relationship Id="rId10" Type="http://schemas.openxmlformats.org/officeDocument/2006/relationships/image" Target="../media/image4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4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9" Type="http://schemas.openxmlformats.org/officeDocument/2006/relationships/image" Target="../media/image48.jpg"/><Relationship Id="rId5" Type="http://schemas.openxmlformats.org/officeDocument/2006/relationships/image" Target="../media/image6.png"/><Relationship Id="rId6" Type="http://schemas.openxmlformats.org/officeDocument/2006/relationships/image" Target="../media/image29.jpg"/><Relationship Id="rId7" Type="http://schemas.openxmlformats.org/officeDocument/2006/relationships/image" Target="../media/image39.jpg"/><Relationship Id="rId8" Type="http://schemas.openxmlformats.org/officeDocument/2006/relationships/image" Target="../media/image47.png"/><Relationship Id="rId11" Type="http://schemas.openxmlformats.org/officeDocument/2006/relationships/image" Target="../media/image52.jpg"/><Relationship Id="rId10" Type="http://schemas.openxmlformats.org/officeDocument/2006/relationships/image" Target="../media/image40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7.jpg"/><Relationship Id="rId4" Type="http://schemas.openxmlformats.org/officeDocument/2006/relationships/image" Target="../media/image19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5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8.png"/><Relationship Id="rId4" Type="http://schemas.openxmlformats.org/officeDocument/2006/relationships/image" Target="../media/image60.png"/><Relationship Id="rId5" Type="http://schemas.openxmlformats.org/officeDocument/2006/relationships/image" Target="../media/image50.png"/><Relationship Id="rId6" Type="http://schemas.openxmlformats.org/officeDocument/2006/relationships/image" Target="../media/image19.png"/><Relationship Id="rId7" Type="http://schemas.openxmlformats.org/officeDocument/2006/relationships/image" Target="../media/image1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8.png"/><Relationship Id="rId4" Type="http://schemas.openxmlformats.org/officeDocument/2006/relationships/image" Target="../media/image19.png"/><Relationship Id="rId9" Type="http://schemas.openxmlformats.org/officeDocument/2006/relationships/image" Target="../media/image107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49.png"/><Relationship Id="rId8" Type="http://schemas.openxmlformats.org/officeDocument/2006/relationships/image" Target="../media/image6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7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5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4.png"/><Relationship Id="rId4" Type="http://schemas.openxmlformats.org/officeDocument/2006/relationships/image" Target="../media/image19.png"/><Relationship Id="rId5" Type="http://schemas.openxmlformats.org/officeDocument/2006/relationships/image" Target="../media/image10.png"/><Relationship Id="rId6" Type="http://schemas.openxmlformats.org/officeDocument/2006/relationships/image" Target="../media/image58.png"/><Relationship Id="rId7" Type="http://schemas.openxmlformats.org/officeDocument/2006/relationships/image" Target="../media/image5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55.png"/><Relationship Id="rId6" Type="http://schemas.openxmlformats.org/officeDocument/2006/relationships/image" Target="../media/image69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72.png"/><Relationship Id="rId7" Type="http://schemas.openxmlformats.org/officeDocument/2006/relationships/image" Target="../media/image2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5.jpg"/><Relationship Id="rId6" Type="http://schemas.openxmlformats.org/officeDocument/2006/relationships/image" Target="../media/image22.png"/><Relationship Id="rId7" Type="http://schemas.openxmlformats.org/officeDocument/2006/relationships/image" Target="../media/image16.png"/><Relationship Id="rId8" Type="http://schemas.openxmlformats.org/officeDocument/2006/relationships/image" Target="../media/image5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6.png"/><Relationship Id="rId4" Type="http://schemas.openxmlformats.org/officeDocument/2006/relationships/image" Target="../media/image61.png"/><Relationship Id="rId9" Type="http://schemas.openxmlformats.org/officeDocument/2006/relationships/image" Target="../media/image88.png"/><Relationship Id="rId5" Type="http://schemas.openxmlformats.org/officeDocument/2006/relationships/image" Target="../media/image70.png"/><Relationship Id="rId6" Type="http://schemas.openxmlformats.org/officeDocument/2006/relationships/image" Target="../media/image65.png"/><Relationship Id="rId7" Type="http://schemas.openxmlformats.org/officeDocument/2006/relationships/image" Target="../media/image67.png"/><Relationship Id="rId8" Type="http://schemas.openxmlformats.org/officeDocument/2006/relationships/image" Target="../media/image82.png"/><Relationship Id="rId11" Type="http://schemas.openxmlformats.org/officeDocument/2006/relationships/image" Target="../media/image19.png"/><Relationship Id="rId10" Type="http://schemas.openxmlformats.org/officeDocument/2006/relationships/image" Target="../media/image87.png"/><Relationship Id="rId12" Type="http://schemas.openxmlformats.org/officeDocument/2006/relationships/image" Target="../media/image1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.png"/><Relationship Id="rId4" Type="http://schemas.openxmlformats.org/officeDocument/2006/relationships/image" Target="../media/image84.png"/><Relationship Id="rId5" Type="http://schemas.openxmlformats.org/officeDocument/2006/relationships/image" Target="../media/image71.png"/><Relationship Id="rId6" Type="http://schemas.openxmlformats.org/officeDocument/2006/relationships/image" Target="../media/image19.png"/><Relationship Id="rId7" Type="http://schemas.openxmlformats.org/officeDocument/2006/relationships/image" Target="../media/image10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://drive.google.com/file/d/1Sv1D2UZLVY4on2lwmMIaiI3ZkkmccX7e/view" TargetMode="External"/><Relationship Id="rId4" Type="http://schemas.openxmlformats.org/officeDocument/2006/relationships/image" Target="../media/image74.jpg"/><Relationship Id="rId5" Type="http://schemas.openxmlformats.org/officeDocument/2006/relationships/image" Target="../media/image19.png"/><Relationship Id="rId6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://drive.google.com/file/d/1iKH2bedxb1ow5D2DTtPUrpbFD7q9Gbfs/view" TargetMode="External"/><Relationship Id="rId4" Type="http://schemas.openxmlformats.org/officeDocument/2006/relationships/image" Target="../media/image76.jpg"/><Relationship Id="rId5" Type="http://schemas.openxmlformats.org/officeDocument/2006/relationships/image" Target="../media/image19.png"/><Relationship Id="rId6" Type="http://schemas.openxmlformats.org/officeDocument/2006/relationships/image" Target="../media/image10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6.png"/><Relationship Id="rId4" Type="http://schemas.openxmlformats.org/officeDocument/2006/relationships/image" Target="../media/image84.png"/><Relationship Id="rId5" Type="http://schemas.openxmlformats.org/officeDocument/2006/relationships/image" Target="../media/image19.png"/><Relationship Id="rId6" Type="http://schemas.openxmlformats.org/officeDocument/2006/relationships/image" Target="../media/image1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.png"/><Relationship Id="rId4" Type="http://schemas.openxmlformats.org/officeDocument/2006/relationships/image" Target="../media/image84.png"/><Relationship Id="rId9" Type="http://schemas.openxmlformats.org/officeDocument/2006/relationships/image" Target="../media/image10.png"/><Relationship Id="rId5" Type="http://schemas.openxmlformats.org/officeDocument/2006/relationships/image" Target="../media/image73.png"/><Relationship Id="rId6" Type="http://schemas.openxmlformats.org/officeDocument/2006/relationships/hyperlink" Target="http://drive.google.com/file/d/1EXFo7xyiDFlb6NVh5XscA9sAZ2QmRs_H/view" TargetMode="External"/><Relationship Id="rId7" Type="http://schemas.openxmlformats.org/officeDocument/2006/relationships/image" Target="../media/image78.png"/><Relationship Id="rId8" Type="http://schemas.openxmlformats.org/officeDocument/2006/relationships/image" Target="../media/image19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.png"/><Relationship Id="rId4" Type="http://schemas.openxmlformats.org/officeDocument/2006/relationships/image" Target="../media/image84.png"/><Relationship Id="rId9" Type="http://schemas.openxmlformats.org/officeDocument/2006/relationships/image" Target="../media/image10.png"/><Relationship Id="rId5" Type="http://schemas.openxmlformats.org/officeDocument/2006/relationships/image" Target="../media/image81.png"/><Relationship Id="rId6" Type="http://schemas.openxmlformats.org/officeDocument/2006/relationships/hyperlink" Target="http://drive.google.com/file/d/1LHPWuVIDrG5BJ6-lNdn-1rh1VckqCHt2/view" TargetMode="External"/><Relationship Id="rId7" Type="http://schemas.openxmlformats.org/officeDocument/2006/relationships/image" Target="../media/image78.png"/><Relationship Id="rId8" Type="http://schemas.openxmlformats.org/officeDocument/2006/relationships/image" Target="../media/image19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80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89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95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86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79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7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91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99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83.png"/><Relationship Id="rId4" Type="http://schemas.openxmlformats.org/officeDocument/2006/relationships/image" Target="../media/image93.png"/><Relationship Id="rId5" Type="http://schemas.openxmlformats.org/officeDocument/2006/relationships/image" Target="../media/image90.jpg"/><Relationship Id="rId6" Type="http://schemas.openxmlformats.org/officeDocument/2006/relationships/image" Target="../media/image85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00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05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05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05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103.png"/><Relationship Id="rId6" Type="http://schemas.openxmlformats.org/officeDocument/2006/relationships/image" Target="../media/image106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9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image" Target="../media/image92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97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83.png"/><Relationship Id="rId4" Type="http://schemas.openxmlformats.org/officeDocument/2006/relationships/image" Target="../media/image93.png"/><Relationship Id="rId5" Type="http://schemas.openxmlformats.org/officeDocument/2006/relationships/image" Target="../media/image102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96.png"/><Relationship Id="rId4" Type="http://schemas.openxmlformats.org/officeDocument/2006/relationships/image" Target="../media/image6.png"/><Relationship Id="rId5" Type="http://schemas.openxmlformats.org/officeDocument/2006/relationships/image" Target="../media/image83.png"/><Relationship Id="rId6" Type="http://schemas.openxmlformats.org/officeDocument/2006/relationships/image" Target="../media/image93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01.png"/><Relationship Id="rId4" Type="http://schemas.openxmlformats.org/officeDocument/2006/relationships/image" Target="../media/image3.png"/><Relationship Id="rId5" Type="http://schemas.openxmlformats.org/officeDocument/2006/relationships/image" Target="../media/image8.png"/><Relationship Id="rId6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Relationship Id="rId5" Type="http://schemas.openxmlformats.org/officeDocument/2006/relationships/hyperlink" Target="http://drive.google.com/file/d/1bShHsZIGG4aks2t3hodv23gzrV2cltGc/view" TargetMode="External"/><Relationship Id="rId6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75" name="Google Shape;175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 rotWithShape="1">
          <a:blip r:embed="rId6">
            <a:alphaModFix/>
          </a:blip>
          <a:srcRect b="0" l="10810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4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80" name="Google Shape;180;p42"/>
            <p:cNvPicPr preferRelativeResize="0"/>
            <p:nvPr/>
          </p:nvPicPr>
          <p:blipFill rotWithShape="1">
            <a:blip r:embed="rId7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42"/>
            <p:cNvPicPr preferRelativeResize="0"/>
            <p:nvPr/>
          </p:nvPicPr>
          <p:blipFill rotWithShape="1">
            <a:blip r:embed="rId7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82" name="Google Shape;182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51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7" name="Google Shape;277;p5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8" name="Google Shape;278;p5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51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0" name="Google Shape;280;p51"/>
          <p:cNvSpPr/>
          <p:nvPr/>
        </p:nvSpPr>
        <p:spPr>
          <a:xfrm>
            <a:off x="4678850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1" name="Google Shape;281;p51"/>
          <p:cNvGrpSpPr/>
          <p:nvPr/>
        </p:nvGrpSpPr>
        <p:grpSpPr>
          <a:xfrm>
            <a:off x="4737195" y="2832250"/>
            <a:ext cx="2261401" cy="1994471"/>
            <a:chOff x="6456945" y="2832250"/>
            <a:chExt cx="2261401" cy="1994471"/>
          </a:xfrm>
        </p:grpSpPr>
        <p:pic>
          <p:nvPicPr>
            <p:cNvPr id="282" name="Google Shape;282;p51"/>
            <p:cNvPicPr preferRelativeResize="0"/>
            <p:nvPr/>
          </p:nvPicPr>
          <p:blipFill rotWithShape="1">
            <a:blip r:embed="rId6">
              <a:alphaModFix/>
            </a:blip>
            <a:srcRect b="0" l="10810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83" name="Google Shape;283;p51"/>
            <p:cNvGrpSpPr/>
            <p:nvPr/>
          </p:nvGrpSpPr>
          <p:grpSpPr>
            <a:xfrm>
              <a:off x="7260951" y="4396741"/>
              <a:ext cx="1399385" cy="429980"/>
              <a:chOff x="4684963" y="4006500"/>
              <a:chExt cx="3171052" cy="977450"/>
            </a:xfrm>
          </p:grpSpPr>
          <p:pic>
            <p:nvPicPr>
              <p:cNvPr id="284" name="Google Shape;284;p51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2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5" name="Google Shape;285;p51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70" r="3982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86" name="Google Shape;286;p51"/>
          <p:cNvSpPr txBox="1"/>
          <p:nvPr/>
        </p:nvSpPr>
        <p:spPr>
          <a:xfrm>
            <a:off x="4871950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2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92" name="Google Shape;292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3" name="Google Shape;293;p5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3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caixa de ferramenta,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t/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99" name="Google Shape;299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0" name="Google Shape;300;p5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4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ciclo</a:t>
            </a: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à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6" name="Google Shape;306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7" name="Google Shape;307;p5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5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55"/>
          <p:cNvSpPr/>
          <p:nvPr/>
        </p:nvSpPr>
        <p:spPr>
          <a:xfrm>
            <a:off x="7176000" y="27551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14" name="Google Shape;314;p55"/>
          <p:cNvCxnSpPr/>
          <p:nvPr/>
        </p:nvCxnSpPr>
        <p:spPr>
          <a:xfrm>
            <a:off x="6613850" y="30282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15" name="Google Shape;315;p55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6" name="Google Shape;316;p55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7" name="Google Shape;317;p55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18" name="Google Shape;318;p55"/>
          <p:cNvGrpSpPr/>
          <p:nvPr/>
        </p:nvGrpSpPr>
        <p:grpSpPr>
          <a:xfrm>
            <a:off x="2256280" y="2730690"/>
            <a:ext cx="982001" cy="925461"/>
            <a:chOff x="6163675" y="2597550"/>
            <a:chExt cx="2376000" cy="2239200"/>
          </a:xfrm>
        </p:grpSpPr>
        <p:sp>
          <p:nvSpPr>
            <p:cNvPr id="319" name="Google Shape;319;p55"/>
            <p:cNvSpPr/>
            <p:nvPr/>
          </p:nvSpPr>
          <p:spPr>
            <a:xfrm>
              <a:off x="6163675" y="2597550"/>
              <a:ext cx="2376000" cy="2239200"/>
            </a:xfrm>
            <a:prstGeom prst="rect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0" name="Google Shape;320;p55"/>
            <p:cNvGrpSpPr/>
            <p:nvPr/>
          </p:nvGrpSpPr>
          <p:grpSpPr>
            <a:xfrm>
              <a:off x="6222020" y="2832250"/>
              <a:ext cx="2261401" cy="1994470"/>
              <a:chOff x="6456945" y="2832250"/>
              <a:chExt cx="2261401" cy="1994470"/>
            </a:xfrm>
          </p:grpSpPr>
          <p:pic>
            <p:nvPicPr>
              <p:cNvPr id="321" name="Google Shape;321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10809" r="13004" t="0"/>
              <a:stretch/>
            </p:blipFill>
            <p:spPr>
              <a:xfrm>
                <a:off x="6456945" y="2832250"/>
                <a:ext cx="2261401" cy="190679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322" name="Google Shape;322;p55"/>
              <p:cNvGrpSpPr/>
              <p:nvPr/>
            </p:nvGrpSpPr>
            <p:grpSpPr>
              <a:xfrm>
                <a:off x="7260951" y="4396740"/>
                <a:ext cx="1399385" cy="429980"/>
                <a:chOff x="4684963" y="4006500"/>
                <a:chExt cx="3171052" cy="977450"/>
              </a:xfrm>
            </p:grpSpPr>
            <p:pic>
              <p:nvPicPr>
                <p:cNvPr id="323" name="Google Shape;323;p55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33333" r="40520" t="0"/>
                <a:stretch/>
              </p:blipFill>
              <p:spPr>
                <a:xfrm>
                  <a:off x="4684963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4" name="Google Shape;324;p55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69869" r="3983" t="0"/>
                <a:stretch/>
              </p:blipFill>
              <p:spPr>
                <a:xfrm>
                  <a:off x="6326488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325" name="Google Shape;325;p55"/>
          <p:cNvSpPr/>
          <p:nvPr/>
        </p:nvSpPr>
        <p:spPr>
          <a:xfrm>
            <a:off x="3418388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55"/>
          <p:cNvSpPr/>
          <p:nvPr/>
        </p:nvSpPr>
        <p:spPr>
          <a:xfrm>
            <a:off x="4600568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55"/>
          <p:cNvSpPr/>
          <p:nvPr/>
        </p:nvSpPr>
        <p:spPr>
          <a:xfrm>
            <a:off x="5805031" y="273069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55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29" name="Google Shape;329;p55"/>
          <p:cNvPicPr preferRelativeResize="0"/>
          <p:nvPr/>
        </p:nvPicPr>
        <p:blipFill rotWithShape="1">
          <a:blip r:embed="rId6">
            <a:alphaModFix/>
          </a:blip>
          <a:srcRect b="0" l="0" r="50937" t="0"/>
          <a:stretch/>
        </p:blipFill>
        <p:spPr>
          <a:xfrm>
            <a:off x="4782590" y="295591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27374" y="2915812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75130" y="2936800"/>
            <a:ext cx="888594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2" name="Google Shape;332;p55"/>
          <p:cNvCxnSpPr/>
          <p:nvPr/>
        </p:nvCxnSpPr>
        <p:spPr>
          <a:xfrm>
            <a:off x="1336925" y="30282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33" name="Google Shape;333;p55"/>
          <p:cNvSpPr/>
          <p:nvPr/>
        </p:nvSpPr>
        <p:spPr>
          <a:xfrm>
            <a:off x="262275" y="27551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4" name="Google Shape;334;p55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35" name="Google Shape;335;p55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36" name="Google Shape;336;p55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37" name="Google Shape;337;p55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55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6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44" name="Google Shape;344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5" name="Google Shape;345;p5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56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1" name="Google Shape;35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2" name="Google Shape;35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57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354" name="Google Shape;354;p57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5" name="Google Shape;355;p57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6" name="Google Shape;356;p57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7" name="Google Shape;357;p57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8" name="Google Shape;358;p57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59" name="Google Shape;359;p57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60" name="Google Shape;360;p57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61" name="Google Shape;361;p57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2" name="Google Shape;362;p57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3" name="Google Shape;363;p57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4" name="Google Shape;364;p57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5" name="Google Shape;365;p57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66" name="Google Shape;366;p57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7" name="Google Shape;367;p57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68" name="Google Shape;368;p57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9" name="Google Shape;369;p57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0" name="Google Shape;370;p57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1" name="Google Shape;371;p57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Google Shape;372;p57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57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4" name="Google Shape;374;p57"/>
          <p:cNvSpPr/>
          <p:nvPr/>
        </p:nvSpPr>
        <p:spPr>
          <a:xfrm rot="10800000">
            <a:off x="112767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57"/>
          <p:cNvSpPr txBox="1"/>
          <p:nvPr/>
        </p:nvSpPr>
        <p:spPr>
          <a:xfrm>
            <a:off x="572673" y="87825"/>
            <a:ext cx="1525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estamos aqui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76" name="Google Shape;376;p57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77" name="Google Shape;377;p57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83" name="Google Shape;383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4" name="Google Shape;384;p5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5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90" name="Google Shape;390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1" name="Google Shape;391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393" name="Google Shape;393;p5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4" name="Google Shape;394;p5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5" name="Google Shape;395;p5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6" name="Google Shape;396;p5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7" name="Google Shape;397;p5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98" name="Google Shape;398;p5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99" name="Google Shape;399;p5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00" name="Google Shape;400;p5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1" name="Google Shape;401;p5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2" name="Google Shape;402;p59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3" name="Google Shape;403;p5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4" name="Google Shape;404;p5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05" name="Google Shape;405;p5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6" name="Google Shape;406;p5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407" name="Google Shape;407;p5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8" name="Google Shape;408;p5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9" name="Google Shape;409;p5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0" name="Google Shape;410;p5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1" name="Google Shape;411;p5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2" name="Google Shape;412;p5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3" name="Google Shape;413;p59"/>
          <p:cNvSpPr/>
          <p:nvPr/>
        </p:nvSpPr>
        <p:spPr>
          <a:xfrm rot="10800000">
            <a:off x="24353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59"/>
          <p:cNvSpPr txBox="1"/>
          <p:nvPr/>
        </p:nvSpPr>
        <p:spPr>
          <a:xfrm>
            <a:off x="15574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15" name="Google Shape;415;p5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16" name="Google Shape;416;p5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2" name="Google Shape;422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3" name="Google Shape;423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0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5" name="Google Shape;425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6" name="Google Shape;426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7" name="Google Shape;427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8" name="Google Shape;428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60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0" name="Google Shape;430;p60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43"/>
          <p:cNvPicPr preferRelativeResize="0"/>
          <p:nvPr/>
        </p:nvPicPr>
        <p:blipFill rotWithShape="1">
          <a:blip r:embed="rId3">
            <a:alphaModFix/>
          </a:blip>
          <a:srcRect b="9922" l="0" r="0" t="6470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43"/>
          <p:cNvPicPr preferRelativeResize="0"/>
          <p:nvPr/>
        </p:nvPicPr>
        <p:blipFill rotWithShape="1">
          <a:blip r:embed="rId4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43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90" name="Google Shape;190;p43"/>
          <p:cNvPicPr preferRelativeResize="0"/>
          <p:nvPr/>
        </p:nvPicPr>
        <p:blipFill rotWithShape="1">
          <a:blip r:embed="rId5">
            <a:alphaModFix/>
          </a:blip>
          <a:srcRect b="66958" l="50278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43"/>
          <p:cNvPicPr preferRelativeResize="0"/>
          <p:nvPr/>
        </p:nvPicPr>
        <p:blipFill rotWithShape="1">
          <a:blip r:embed="rId5">
            <a:alphaModFix/>
          </a:blip>
          <a:srcRect b="66958" l="66645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3"/>
          <p:cNvPicPr preferRelativeResize="0"/>
          <p:nvPr/>
        </p:nvPicPr>
        <p:blipFill rotWithShape="1">
          <a:blip r:embed="rId5">
            <a:alphaModFix/>
          </a:blip>
          <a:srcRect b="33971" l="66854" r="17290" t="33971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43"/>
          <p:cNvPicPr preferRelativeResize="0"/>
          <p:nvPr/>
        </p:nvPicPr>
        <p:blipFill rotWithShape="1">
          <a:blip r:embed="rId5">
            <a:alphaModFix/>
          </a:blip>
          <a:srcRect b="729" l="66821" r="17323" t="67211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3"/>
          <p:cNvPicPr preferRelativeResize="0"/>
          <p:nvPr/>
        </p:nvPicPr>
        <p:blipFill rotWithShape="1">
          <a:blip r:embed="rId5">
            <a:alphaModFix/>
          </a:blip>
          <a:srcRect b="798" l="50140" r="34006" t="67143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Google Shape;195;p43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196" name="Google Shape;196;p43"/>
            <p:cNvPicPr preferRelativeResize="0"/>
            <p:nvPr/>
          </p:nvPicPr>
          <p:blipFill rotWithShape="1">
            <a:blip r:embed="rId5">
              <a:alphaModFix/>
            </a:blip>
            <a:srcRect b="1783" l="83467" r="678" t="68083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97" name="Google Shape;197;p43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198" name="Google Shape;198;p43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9" name="Google Shape;199;p43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35" name="Google Shape;435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6" name="Google Shape;436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61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8" name="Google Shape;438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6050" y="2401150"/>
            <a:ext cx="1722901" cy="172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7" y="969902"/>
            <a:ext cx="3244974" cy="229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2" y="20625"/>
            <a:ext cx="2912796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62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46" name="Google Shape;446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7" name="Google Shape;447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01751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66575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34650" y="3669625"/>
            <a:ext cx="1241533" cy="877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55" name="Google Shape;455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3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8" name="Google Shape;458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9" name="Google Shape;459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0" name="Google Shape;460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1" name="Google Shape;461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63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63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64" name="Google Shape;464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9" name="Google Shape;469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0" name="Google Shape;470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6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2" name="Google Shape;472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3" name="Google Shape;473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4" name="Google Shape;474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5" name="Google Shape;475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6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6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6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64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2" name="Google Shape;482;p64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3" name="Google Shape;483;p64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88" name="Google Shape;488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9" name="Google Shape;489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6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1" name="Google Shape;491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2" name="Google Shape;492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3" name="Google Shape;493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4" name="Google Shape;494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65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7" name="Google Shape;497;p65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02" name="Google Shape;502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3" name="Google Shape;503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5" name="Google Shape;505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6" name="Google Shape;506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7" name="Google Shape;507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8" name="Google Shape;508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66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510" name="Google Shape;510;p66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511" name="Google Shape;511;p66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6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513" name="Google Shape;513;p66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66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66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448900"/>
            <a:ext cx="2829775" cy="198133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U95-Logo-horizontal_PRETO-02.png" id="521" name="Google Shape;521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2" name="Google Shape;522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67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24" name="Google Shape;524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5" name="Google Shape;525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26" name="Google Shape;526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7" name="Google Shape;527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6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67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0" name="Google Shape;530;p67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6" name="Google Shape;536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7" name="Google Shape;537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6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43" name="Google Shape;543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4" name="Google Shape;544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6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546" name="Google Shape;546;p6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7" name="Google Shape;547;p6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8" name="Google Shape;548;p6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49" name="Google Shape;549;p6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0" name="Google Shape;550;p6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1" name="Google Shape;551;p6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52" name="Google Shape;552;p6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53" name="Google Shape;553;p6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4" name="Google Shape;554;p6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5" name="Google Shape;555;p69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6" name="Google Shape;556;p6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7" name="Google Shape;557;p6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558" name="Google Shape;558;p6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9" name="Google Shape;559;p6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60" name="Google Shape;560;p6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1" name="Google Shape;561;p6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2" name="Google Shape;562;p6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3" name="Google Shape;563;p6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4" name="Google Shape;564;p6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5" name="Google Shape;565;p6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6" name="Google Shape;566;p69"/>
          <p:cNvSpPr/>
          <p:nvPr/>
        </p:nvSpPr>
        <p:spPr>
          <a:xfrm rot="10800000">
            <a:off x="37351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6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68" name="Google Shape;568;p69"/>
          <p:cNvSpPr txBox="1"/>
          <p:nvPr/>
        </p:nvSpPr>
        <p:spPr>
          <a:xfrm>
            <a:off x="28598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69" name="Google Shape;569;p6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70"/>
          <p:cNvSpPr txBox="1"/>
          <p:nvPr/>
        </p:nvSpPr>
        <p:spPr>
          <a:xfrm>
            <a:off x="2087100" y="351875"/>
            <a:ext cx="4968300" cy="44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importante!</a:t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devem enviar os links de pesquisa e os conteúdo digitais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o WhatsApp do seus servidores, na ordem em que deverão ser enviados às famílias,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orientá-los a enviar 2 vezes por semana. </a:t>
            </a:r>
            <a:r>
              <a:rPr b="0" i="1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(sugestão: terças e sextas)</a:t>
            </a:r>
            <a:endParaRPr b="0" i="1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ah, não deixem de ver os conteúdos antes de enviar.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4" name="Google Shape;204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5" name="Google Shape;205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7" name="Google Shape;207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8" name="Google Shape;208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9" name="Google Shape;209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0" name="Google Shape;210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4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2" name="Google Shape;212;p44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Google Shape;579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82" name="Google Shape;582;p7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3" name="Google Shape;583;p71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71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5" name="Google Shape;585;p71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6" name="Google Shape;586;p71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72"/>
          <p:cNvSpPr txBox="1"/>
          <p:nvPr/>
        </p:nvSpPr>
        <p:spPr>
          <a:xfrm>
            <a:off x="2087100" y="536525"/>
            <a:ext cx="49683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precisam enviar o link para os servidores e pedirem para que eles lembrem as famílias de responder em até 1 semana.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incentivem o maior número de participação das famílias nas pesquisas pois é a partir disso que compreenderemos as transformações ocorridas ao final do programa.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96" name="Google Shape;596;p7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7" name="Google Shape;597;p7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73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99" name="Google Shape;599;p73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600" name="Google Shape;600;p73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1" name="Google Shape;601;p73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2" name="Google Shape;602;p73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3" name="Google Shape;603;p73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4" name="Google Shape;604;p73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05" name="Google Shape;605;p73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06" name="Google Shape;606;p73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07" name="Google Shape;607;p73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8" name="Google Shape;608;p73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9" name="Google Shape;609;p73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0" name="Google Shape;610;p73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11" name="Google Shape;611;p73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2" name="Google Shape;612;p73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13" name="Google Shape;613;p73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14" name="Google Shape;614;p73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5" name="Google Shape;615;p73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6" name="Google Shape;616;p73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7" name="Google Shape;617;p73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8" name="Google Shape;618;p73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9" name="Google Shape;619;p73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0" name="Google Shape;620;p73"/>
          <p:cNvSpPr/>
          <p:nvPr/>
        </p:nvSpPr>
        <p:spPr>
          <a:xfrm rot="10800000">
            <a:off x="50264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73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2" name="Google Shape;622;p73"/>
          <p:cNvSpPr txBox="1"/>
          <p:nvPr/>
        </p:nvSpPr>
        <p:spPr>
          <a:xfrm>
            <a:off x="4173226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4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74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74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630" name="Google Shape;630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1" name="Google Shape;631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74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33" name="Google Shape;633;p74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 de descobertas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34" name="Google Shape;634;p74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75"/>
          <p:cNvPicPr preferRelativeResize="0"/>
          <p:nvPr/>
        </p:nvPicPr>
        <p:blipFill rotWithShape="1">
          <a:blip r:embed="rId3">
            <a:alphaModFix/>
          </a:blip>
          <a:srcRect b="4509" l="35478" r="29765" t="1122"/>
          <a:stretch/>
        </p:blipFill>
        <p:spPr>
          <a:xfrm>
            <a:off x="366125" y="365100"/>
            <a:ext cx="2463652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0" name="Google Shape;640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1" name="Google Shape;641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7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3" name="Google Shape;643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4" name="Google Shape;644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5" name="Google Shape;645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6" name="Google Shape;646;p7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75"/>
          <p:cNvPicPr preferRelativeResize="0"/>
          <p:nvPr/>
        </p:nvPicPr>
        <p:blipFill rotWithShape="1">
          <a:blip r:embed="rId7">
            <a:alphaModFix/>
          </a:blip>
          <a:srcRect b="0" l="0" r="73906" t="0"/>
          <a:stretch/>
        </p:blipFill>
        <p:spPr>
          <a:xfrm>
            <a:off x="6394025" y="350375"/>
            <a:ext cx="2386001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75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75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75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75"/>
          <p:cNvSpPr txBox="1"/>
          <p:nvPr/>
        </p:nvSpPr>
        <p:spPr>
          <a:xfrm>
            <a:off x="4520700" y="2401100"/>
            <a:ext cx="16743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Folha seca é um elemento da natureza fácil de achar e gostoso de brincar. Ao manusear folhas secas para criar arte, as crianças exploram texturas, formas e cores, estimulando sua expressão criativa. Além disso, essa atividade permite que elas se conectem com a natureza, valorizando sua beleza e contribuindo para a consciência ambiental.</a:t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52" name="Google Shape;652;p7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8000" y="2500600"/>
            <a:ext cx="1332248" cy="13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7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8000" y="360375"/>
            <a:ext cx="3146999" cy="1759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8" name="Google Shape;658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9" name="Google Shape;659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76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661" name="Google Shape;661;p76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2" name="Google Shape;662;p76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3" name="Google Shape;663;p76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4" name="Google Shape;664;p76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5" name="Google Shape;665;p76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66" name="Google Shape;666;p76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67" name="Google Shape;667;p76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68" name="Google Shape;668;p76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9" name="Google Shape;669;p76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0" name="Google Shape;670;p76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1" name="Google Shape;671;p76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72" name="Google Shape;672;p76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73" name="Google Shape;673;p76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74" name="Google Shape;674;p76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5" name="Google Shape;675;p76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6" name="Google Shape;676;p76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7" name="Google Shape;677;p76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8" name="Google Shape;678;p76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9" name="Google Shape;679;p76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80" name="Google Shape;680;p76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1" name="Google Shape;681;p76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82" name="Google Shape;682;p76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83" name="Google Shape;683;p76"/>
          <p:cNvSpPr/>
          <p:nvPr/>
        </p:nvSpPr>
        <p:spPr>
          <a:xfrm rot="10800000">
            <a:off x="631770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76"/>
          <p:cNvSpPr txBox="1"/>
          <p:nvPr/>
        </p:nvSpPr>
        <p:spPr>
          <a:xfrm>
            <a:off x="54645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77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90" name="Google Shape;690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1" name="Google Shape;691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77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97" name="Google Shape;697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8" name="Google Shape;698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78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05" name="Google Shape;705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06" name="Google Shape;706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79"/>
          <p:cNvSpPr txBox="1"/>
          <p:nvPr/>
        </p:nvSpPr>
        <p:spPr>
          <a:xfrm>
            <a:off x="817225" y="5886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8" name="Google Shape;708;p79"/>
          <p:cNvSpPr txBox="1"/>
          <p:nvPr/>
        </p:nvSpPr>
        <p:spPr>
          <a:xfrm>
            <a:off x="4797300" y="5334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4: ABORDAGEM DOS TEMAS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de cada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Google Shape;713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0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80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18" name="Google Shape;718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8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17" name="Google Shape;217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8" name="Google Shape;218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0" name="Google Shape;220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1" name="Google Shape;221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2" name="Google Shape;222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3" name="Google Shape;223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5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5" name="Google Shape;225;p4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81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25" name="Google Shape;72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6" name="Google Shape;72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81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2" name="Google Shape;732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3" name="Google Shape;733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82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735" name="Google Shape;735;p82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6" name="Google Shape;736;p82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7" name="Google Shape;737;p82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8" name="Google Shape;738;p82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39" name="Google Shape;739;p82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40" name="Google Shape;740;p82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41" name="Google Shape;741;p82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42" name="Google Shape;742;p82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3" name="Google Shape;743;p82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4" name="Google Shape;744;p82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5" name="Google Shape;745;p82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46" name="Google Shape;746;p82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47" name="Google Shape;747;p82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48" name="Google Shape;748;p82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49" name="Google Shape;749;p82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0" name="Google Shape;750;p82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1" name="Google Shape;751;p82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2" name="Google Shape;752;p82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3" name="Google Shape;753;p82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4" name="Google Shape;754;p82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5" name="Google Shape;755;p82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56" name="Google Shape;756;p82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57" name="Google Shape;757;p82"/>
          <p:cNvSpPr/>
          <p:nvPr/>
        </p:nvSpPr>
        <p:spPr>
          <a:xfrm rot="10800000">
            <a:off x="76200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82"/>
          <p:cNvSpPr txBox="1"/>
          <p:nvPr/>
        </p:nvSpPr>
        <p:spPr>
          <a:xfrm>
            <a:off x="67668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63" name="Google Shape;763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4" name="Google Shape;764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83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6" name="Google Shape;766;p83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67" name="Google Shape;767;p83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8" name="Google Shape;768;p83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769" name="Google Shape;769;p83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0" name="Google Shape;770;p83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771" name="Google Shape;771;p83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76" name="Google Shape;776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7" name="Google Shape;777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84"/>
          <p:cNvSpPr txBox="1"/>
          <p:nvPr/>
        </p:nvSpPr>
        <p:spPr>
          <a:xfrm>
            <a:off x="2087100" y="1923125"/>
            <a:ext cx="4968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alguns resultados que já obtivemos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5C1F1"/>
        </a:solidFill>
      </p:bgPr>
    </p:bg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3" name="Google Shape;783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4" name="Google Shape;784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8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6" name="Google Shape;786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7" name="Google Shape;787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8" name="Google Shape;788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9" name="Google Shape;789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8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1" name="Google Shape;791;p85"/>
          <p:cNvSpPr txBox="1"/>
          <p:nvPr/>
        </p:nvSpPr>
        <p:spPr>
          <a:xfrm>
            <a:off x="1410275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ANTES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2" name="Google Shape;792;p85"/>
          <p:cNvSpPr txBox="1"/>
          <p:nvPr/>
        </p:nvSpPr>
        <p:spPr>
          <a:xfrm>
            <a:off x="1891300" y="969600"/>
            <a:ext cx="1524000" cy="13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"O tempo dos pais é pouco durante a semana e muita mãe prioriza arrumar a casa. E tem muitos pais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que não ajudam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essas mães."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3" name="Google Shape;793;p85"/>
          <p:cNvSpPr txBox="1"/>
          <p:nvPr/>
        </p:nvSpPr>
        <p:spPr>
          <a:xfrm>
            <a:off x="366125" y="2189775"/>
            <a:ext cx="1524000" cy="130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"Ela não quer ficar em espaço delimitado.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gente já tentou várias vezes, quando era  menor</a:t>
            </a: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Image" id="794" name="Google Shape;794;p85"/>
          <p:cNvPicPr preferRelativeResize="0"/>
          <p:nvPr/>
        </p:nvPicPr>
        <p:blipFill rotWithShape="1">
          <a:blip r:embed="rId6">
            <a:alphaModFix/>
          </a:blip>
          <a:srcRect b="28494" l="151406" r="-133406" t="16207"/>
          <a:stretch/>
        </p:blipFill>
        <p:spPr>
          <a:xfrm flipH="1">
            <a:off x="3769427" y="1365659"/>
            <a:ext cx="1763625" cy="2125684"/>
          </a:xfrm>
          <a:custGeom>
            <a:rect b="b" l="l" r="r" t="t"/>
            <a:pathLst>
              <a:path extrusionOk="0" h="21527" w="21526">
                <a:moveTo>
                  <a:pt x="15297" y="4"/>
                </a:moveTo>
                <a:cubicBezTo>
                  <a:pt x="15237" y="20"/>
                  <a:pt x="15173" y="87"/>
                  <a:pt x="15115" y="211"/>
                </a:cubicBezTo>
                <a:cubicBezTo>
                  <a:pt x="14932" y="606"/>
                  <a:pt x="14176" y="3883"/>
                  <a:pt x="14247" y="3979"/>
                </a:cubicBezTo>
                <a:cubicBezTo>
                  <a:pt x="14340" y="4105"/>
                  <a:pt x="14557" y="4098"/>
                  <a:pt x="14654" y="3967"/>
                </a:cubicBezTo>
                <a:cubicBezTo>
                  <a:pt x="14777" y="3800"/>
                  <a:pt x="15477" y="713"/>
                  <a:pt x="15478" y="335"/>
                </a:cubicBezTo>
                <a:cubicBezTo>
                  <a:pt x="15479" y="96"/>
                  <a:pt x="15396" y="-22"/>
                  <a:pt x="15297" y="4"/>
                </a:cubicBezTo>
                <a:close/>
                <a:moveTo>
                  <a:pt x="12840" y="894"/>
                </a:moveTo>
                <a:cubicBezTo>
                  <a:pt x="12565" y="922"/>
                  <a:pt x="12311" y="2220"/>
                  <a:pt x="12451" y="3163"/>
                </a:cubicBezTo>
                <a:cubicBezTo>
                  <a:pt x="12516" y="3596"/>
                  <a:pt x="12615" y="3823"/>
                  <a:pt x="12725" y="3792"/>
                </a:cubicBezTo>
                <a:cubicBezTo>
                  <a:pt x="12908" y="3741"/>
                  <a:pt x="13120" y="1182"/>
                  <a:pt x="12959" y="965"/>
                </a:cubicBezTo>
                <a:cubicBezTo>
                  <a:pt x="12920" y="913"/>
                  <a:pt x="12879" y="890"/>
                  <a:pt x="12840" y="894"/>
                </a:cubicBezTo>
                <a:close/>
                <a:moveTo>
                  <a:pt x="17016" y="2735"/>
                </a:moveTo>
                <a:cubicBezTo>
                  <a:pt x="16991" y="2730"/>
                  <a:pt x="16957" y="2733"/>
                  <a:pt x="16918" y="2744"/>
                </a:cubicBezTo>
                <a:cubicBezTo>
                  <a:pt x="16676" y="2812"/>
                  <a:pt x="15775" y="4077"/>
                  <a:pt x="15774" y="4351"/>
                </a:cubicBezTo>
                <a:cubicBezTo>
                  <a:pt x="15773" y="4792"/>
                  <a:pt x="16190" y="4546"/>
                  <a:pt x="16639" y="3840"/>
                </a:cubicBezTo>
                <a:cubicBezTo>
                  <a:pt x="17061" y="3175"/>
                  <a:pt x="17197" y="2768"/>
                  <a:pt x="17016" y="2735"/>
                </a:cubicBezTo>
                <a:close/>
                <a:moveTo>
                  <a:pt x="20808" y="2837"/>
                </a:moveTo>
                <a:cubicBezTo>
                  <a:pt x="20620" y="2837"/>
                  <a:pt x="19663" y="3395"/>
                  <a:pt x="18551" y="4154"/>
                </a:cubicBezTo>
                <a:cubicBezTo>
                  <a:pt x="17387" y="4948"/>
                  <a:pt x="17191" y="5132"/>
                  <a:pt x="17318" y="5303"/>
                </a:cubicBezTo>
                <a:cubicBezTo>
                  <a:pt x="17371" y="5374"/>
                  <a:pt x="17460" y="5432"/>
                  <a:pt x="17516" y="5432"/>
                </a:cubicBezTo>
                <a:cubicBezTo>
                  <a:pt x="17753" y="5432"/>
                  <a:pt x="20935" y="3186"/>
                  <a:pt x="20935" y="3019"/>
                </a:cubicBezTo>
                <a:cubicBezTo>
                  <a:pt x="20935" y="2919"/>
                  <a:pt x="20878" y="2837"/>
                  <a:pt x="20808" y="2837"/>
                </a:cubicBezTo>
                <a:close/>
                <a:moveTo>
                  <a:pt x="10169" y="4878"/>
                </a:moveTo>
                <a:cubicBezTo>
                  <a:pt x="8024" y="4882"/>
                  <a:pt x="7006" y="5071"/>
                  <a:pt x="5228" y="5795"/>
                </a:cubicBezTo>
                <a:cubicBezTo>
                  <a:pt x="2564" y="6879"/>
                  <a:pt x="695" y="8741"/>
                  <a:pt x="159" y="10846"/>
                </a:cubicBezTo>
                <a:cubicBezTo>
                  <a:pt x="-74" y="11762"/>
                  <a:pt x="-48" y="13406"/>
                  <a:pt x="213" y="14246"/>
                </a:cubicBezTo>
                <a:cubicBezTo>
                  <a:pt x="836" y="16251"/>
                  <a:pt x="2775" y="18150"/>
                  <a:pt x="5198" y="19130"/>
                </a:cubicBezTo>
                <a:cubicBezTo>
                  <a:pt x="6996" y="19856"/>
                  <a:pt x="8087" y="20046"/>
                  <a:pt x="10611" y="20071"/>
                </a:cubicBezTo>
                <a:cubicBezTo>
                  <a:pt x="12795" y="20092"/>
                  <a:pt x="12948" y="20111"/>
                  <a:pt x="14005" y="20474"/>
                </a:cubicBezTo>
                <a:cubicBezTo>
                  <a:pt x="15780" y="21084"/>
                  <a:pt x="17097" y="21394"/>
                  <a:pt x="18281" y="21480"/>
                </a:cubicBezTo>
                <a:cubicBezTo>
                  <a:pt x="19614" y="21578"/>
                  <a:pt x="20344" y="21523"/>
                  <a:pt x="20437" y="21318"/>
                </a:cubicBezTo>
                <a:cubicBezTo>
                  <a:pt x="20476" y="21234"/>
                  <a:pt x="20001" y="20755"/>
                  <a:pt x="19380" y="20252"/>
                </a:cubicBezTo>
                <a:cubicBezTo>
                  <a:pt x="18304" y="19378"/>
                  <a:pt x="18006" y="19043"/>
                  <a:pt x="17690" y="18348"/>
                </a:cubicBezTo>
                <a:cubicBezTo>
                  <a:pt x="17565" y="18071"/>
                  <a:pt x="17647" y="17949"/>
                  <a:pt x="18444" y="17212"/>
                </a:cubicBezTo>
                <a:cubicBezTo>
                  <a:pt x="19984" y="15787"/>
                  <a:pt x="20641" y="14344"/>
                  <a:pt x="20641" y="12380"/>
                </a:cubicBezTo>
                <a:cubicBezTo>
                  <a:pt x="20641" y="10710"/>
                  <a:pt x="20181" y="9605"/>
                  <a:pt x="18851" y="8076"/>
                </a:cubicBezTo>
                <a:cubicBezTo>
                  <a:pt x="18018" y="7118"/>
                  <a:pt x="17031" y="6470"/>
                  <a:pt x="15404" y="5810"/>
                </a:cubicBezTo>
                <a:cubicBezTo>
                  <a:pt x="13564" y="5064"/>
                  <a:pt x="12506" y="4875"/>
                  <a:pt x="10169" y="4878"/>
                </a:cubicBezTo>
                <a:close/>
                <a:moveTo>
                  <a:pt x="21432" y="5328"/>
                </a:moveTo>
                <a:cubicBezTo>
                  <a:pt x="21289" y="5312"/>
                  <a:pt x="20931" y="5411"/>
                  <a:pt x="20041" y="5667"/>
                </a:cubicBezTo>
                <a:cubicBezTo>
                  <a:pt x="18329" y="6159"/>
                  <a:pt x="18281" y="6178"/>
                  <a:pt x="18281" y="6373"/>
                </a:cubicBezTo>
                <a:cubicBezTo>
                  <a:pt x="18281" y="6611"/>
                  <a:pt x="18514" y="6591"/>
                  <a:pt x="19693" y="6251"/>
                </a:cubicBezTo>
                <a:cubicBezTo>
                  <a:pt x="21111" y="5842"/>
                  <a:pt x="21526" y="5667"/>
                  <a:pt x="21526" y="5475"/>
                </a:cubicBezTo>
                <a:cubicBezTo>
                  <a:pt x="21526" y="5391"/>
                  <a:pt x="21517" y="5338"/>
                  <a:pt x="21432" y="5328"/>
                </a:cubicBezTo>
                <a:close/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95" name="Google Shape;795;p85"/>
          <p:cNvSpPr txBox="1"/>
          <p:nvPr/>
        </p:nvSpPr>
        <p:spPr>
          <a:xfrm>
            <a:off x="1325100" y="3510000"/>
            <a:ext cx="17637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"Tenho preguiça porque faz sujeira, 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1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mas deixo."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96" name="Google Shape;796;p85"/>
          <p:cNvPicPr preferRelativeResize="0"/>
          <p:nvPr/>
        </p:nvPicPr>
        <p:blipFill rotWithShape="1">
          <a:blip r:embed="rId7">
            <a:alphaModFix/>
          </a:blip>
          <a:srcRect b="0" l="10809" r="13004" t="0"/>
          <a:stretch/>
        </p:blipFill>
        <p:spPr>
          <a:xfrm>
            <a:off x="3829750" y="1919150"/>
            <a:ext cx="1580985" cy="1336950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85"/>
          <p:cNvSpPr txBox="1"/>
          <p:nvPr/>
        </p:nvSpPr>
        <p:spPr>
          <a:xfrm>
            <a:off x="6195000" y="2720925"/>
            <a:ext cx="2581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"Ela vem da creche andando e pegando as coisas. Folha, flor, galho e traz tudo pra casa pra brincar” 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8" name="Google Shape;798;p85"/>
          <p:cNvSpPr txBox="1"/>
          <p:nvPr/>
        </p:nvSpPr>
        <p:spPr>
          <a:xfrm>
            <a:off x="5825175" y="451075"/>
            <a:ext cx="32451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“De maneira definitiva mudou. O tempo que eu tenho hoje, todo o tempo que sobra além do trabalho é pra estar com eles ao ar livre”</a:t>
            </a:r>
            <a:endParaRPr b="0" i="1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9" name="Google Shape;799;p85"/>
          <p:cNvSpPr txBox="1"/>
          <p:nvPr/>
        </p:nvSpPr>
        <p:spPr>
          <a:xfrm>
            <a:off x="6356750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DEPOIS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86"/>
          <p:cNvSpPr txBox="1"/>
          <p:nvPr/>
        </p:nvSpPr>
        <p:spPr>
          <a:xfrm>
            <a:off x="1115675" y="627650"/>
            <a:ext cx="66897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 caixa de ferramentas que vocês irão implementar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05" name="Google Shape;805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6" name="Google Shape;806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11" name="Google Shape;811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2" name="Google Shape;812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87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87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5" name="Google Shape;815;p87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816" name="Google Shape;816;p87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7" name="Google Shape;817;p87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818" name="Google Shape;818;p87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3" name="Google Shape;823;p8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824" name="Google Shape;824;p88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saquinho+moldura+tag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SAQUINHO DE DESCOBERTAS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5" name="Google Shape;825;p8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6" name="Google Shape;826;p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7425" y="1624623"/>
            <a:ext cx="2579276" cy="183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548" y="1923122"/>
            <a:ext cx="1691642" cy="2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99556" y="158120"/>
            <a:ext cx="1277142" cy="1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90647" y="165350"/>
            <a:ext cx="1262668" cy="1262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8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097" y="0"/>
            <a:ext cx="3876756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8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8950" y="2587628"/>
            <a:ext cx="3876710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8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58425" y="3644575"/>
            <a:ext cx="1262676" cy="12647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33" name="Google Shape;833;p88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4" name="Google Shape;834;p88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" name="Google Shape;839;p89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89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8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2" name="Google Shape;842;p89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3" name="Google Shape;843;p89"/>
          <p:cNvSpPr txBox="1"/>
          <p:nvPr/>
        </p:nvSpPr>
        <p:spPr>
          <a:xfrm>
            <a:off x="2750549" y="456150"/>
            <a:ext cx="17211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mensagem de abertura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44" name="Google Shape;844;p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350" y="714000"/>
            <a:ext cx="3463223" cy="3463223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p89"/>
          <p:cNvSpPr txBox="1"/>
          <p:nvPr/>
        </p:nvSpPr>
        <p:spPr>
          <a:xfrm>
            <a:off x="6371100" y="763150"/>
            <a:ext cx="2121600" cy="3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é super importante para as crianças, sabia? Quando elas brincam, estão fazendo muito mais do que se divertir. Estão ajudando o cérebro delas a crescer e se desenvolver de um jeito muito legal!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os pediatras recomendam: todo dia um arzinho, no fim de semana um arzão.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vai receber aqui dicas semanais que especialistas prepararam pra gente. ESTE É O PROGRAMA PÉ DE INFÂNCIA atuando no tema BRINCAR LIVRE.</a:t>
            </a:r>
            <a:endParaRPr b="0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846" name="Google Shape;846;p89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7" name="Google Shape;847;p89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" name="Google Shape;852;p90" title="PE_DE_INFANCIA_AV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400" y="15875"/>
            <a:ext cx="8164901" cy="459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53" name="Google Shape;853;p9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4" name="Google Shape;854;p9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30" name="Google Shape;230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1" name="Google Shape;231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3" name="Google Shape;233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4" name="Google Shape;234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5" name="Google Shape;235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6" name="Google Shape;236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46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38" name="Google Shape;238;p46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" name="Google Shape;859;p91" title="PE_DE_INFANCIA_MOT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725" y="15875"/>
            <a:ext cx="8410574" cy="4730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0" name="Google Shape;860;p9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1" name="Google Shape;861;p91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" name="Google Shape;866;p92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7" name="Google Shape;867;p92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68" name="Google Shape;868;p9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9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0" name="Google Shape;870;p92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1" name="Google Shape;871;p92"/>
          <p:cNvSpPr txBox="1"/>
          <p:nvPr/>
        </p:nvSpPr>
        <p:spPr>
          <a:xfrm>
            <a:off x="366125" y="2422350"/>
            <a:ext cx="3245100" cy="256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Mensagem de Abertura - BrincAr Livre 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+ 2 filmes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Construindo fortalezas de galhos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os insetos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com os sentidos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Plantando sementes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Arzão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Criação de histórias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Arte com elementos naturais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Escavação arqueológica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Brincando com copos e água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Ajudar em casa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Brincadeira de esconde-esconde ao ar livre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Orquestra de panela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72" name="Google Shape;872;p92"/>
          <p:cNvSpPr txBox="1"/>
          <p:nvPr/>
        </p:nvSpPr>
        <p:spPr>
          <a:xfrm>
            <a:off x="4191000" y="1688700"/>
            <a:ext cx="3442800" cy="26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o comportamento de Brincar ao ar livre e em contato com a natureza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por WhatsApp, para listas de transmissão, e a cada dia entrega um card com a missão do dia, a missão em áudio, uma legenda divertida.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873" name="Google Shape;873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4" name="Google Shape;874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9" name="Google Shape;879;p9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93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9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2" name="Google Shape;882;p93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83" name="Google Shape;883;p9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41800" y="655475"/>
            <a:ext cx="24193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884" name="Google Shape;884;p93"/>
          <p:cNvSpPr txBox="1"/>
          <p:nvPr/>
        </p:nvSpPr>
        <p:spPr>
          <a:xfrm>
            <a:off x="5350625" y="1429000"/>
            <a:ext cx="300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Ao explorar a queda livre de objetos leves, a criança desenvolve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compreensão sobre a gravidade e como ela afeta o mundo ao seu redor.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 missão estimula sua curiosidade científica e observação do movimento, promovendo uma conexão com as leis da física.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85" name="Google Shape;885;p93" title="1_experimen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42600" y="3407238"/>
            <a:ext cx="1112525" cy="11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3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7" name="Google Shape;887;p93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88" name="Google Shape;888;p93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9" name="Google Shape;889;p93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4" name="Google Shape;894;p94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Google Shape;895;p94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9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Google Shape;897;p9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8" name="Google Shape;898;p94"/>
          <p:cNvSpPr txBox="1"/>
          <p:nvPr/>
        </p:nvSpPr>
        <p:spPr>
          <a:xfrm>
            <a:off x="5350625" y="1429000"/>
            <a:ext cx="30000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Pular nas poças d'água depois da chuva é uma experiência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divertida e libertadora para as crianças. Além de proporcionar alegria e diversão, essa atividade estimula o desenvolvimento motor, a coordenação e a percepção sensorial. Se não choveu, não tem problema, vale também por almofadas no chão e fazer de conta.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9" name="Google Shape;899;p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15025" y="73027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94" title="2_sal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11100" y="3461610"/>
            <a:ext cx="983375" cy="983354"/>
          </a:xfrm>
          <a:prstGeom prst="rect">
            <a:avLst/>
          </a:prstGeom>
          <a:noFill/>
          <a:ln>
            <a:noFill/>
          </a:ln>
        </p:spPr>
      </p:pic>
      <p:sp>
        <p:nvSpPr>
          <p:cNvPr id="901" name="Google Shape;901;p94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2" name="Google Shape;902;p94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03" name="Google Shape;903;p94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4" name="Google Shape;904;p94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9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9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11" name="Google Shape;911;p9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2" name="Google Shape;912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9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8" name="Google Shape;918;p9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19" name="Google Shape;919;p9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0" name="Google Shape;920;p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9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9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27" name="Google Shape;927;p9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8" name="Google Shape;928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9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9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9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35" name="Google Shape;935;p9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6" name="Google Shape;936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7"/>
            <a:ext cx="3711900" cy="523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9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9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43" name="Google Shape;943;p9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" name="Google Shape;944;p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0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10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1" name="Google Shape;951;p10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2" name="Google Shape;952;p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3" name="Google Shape;243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4" name="Google Shape;244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6" name="Google Shape;246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7" name="Google Shape;247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8" name="Google Shape;248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9" name="Google Shape;249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7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1" name="Google Shape;251;p47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0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8" name="Google Shape;958;p10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9" name="Google Shape;959;p10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0" name="Google Shape;960;p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0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10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67" name="Google Shape;967;p10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8" name="Google Shape;968;p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03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103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75" name="Google Shape;975;p10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76" name="Google Shape;976;p10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03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978" name="Google Shape;978;p1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04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84" name="Google Shape;984;p10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5" name="Google Shape;985;p10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90" name="Google Shape;990;p10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91" name="Google Shape;991;p10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1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p105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94" name="Google Shape;994;p105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99" name="Google Shape;999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00" name="Google Shape;1000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1" name="Google Shape;1001;p1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173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06" name="Google Shape;1006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07" name="Google Shape;1007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49357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3" name="Google Shape;1013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4" name="Google Shape;1014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10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103459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20" name="Google Shape;1020;p10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1" name="Google Shape;1021;p10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2" name="Google Shape;1022;p10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64618" y="152400"/>
            <a:ext cx="1614764" cy="4870451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9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Basta clicar nos botões "baixar" de cada item e acessar os arquivos no drive da Urban95.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24" name="Google Shape;1024;p10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7877" y="968147"/>
            <a:ext cx="2594225" cy="26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109"/>
          <p:cNvSpPr/>
          <p:nvPr/>
        </p:nvSpPr>
        <p:spPr>
          <a:xfrm>
            <a:off x="8256925" y="3096100"/>
            <a:ext cx="650400" cy="5382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0" name="Google Shape;1030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1" name="Google Shape;1031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1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132321"/>
            <a:ext cx="9143997" cy="2978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8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noss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parceir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endParaRPr sz="5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especialista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57" name="Google Shape;257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8" name="Google Shape;258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7" name="Google Shape;1037;p11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8" name="Google Shape;1038;p11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9" name="Google Shape;1039;p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75" y="878257"/>
            <a:ext cx="9144003" cy="350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Google Shape;1044;p1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13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050" name="Google Shape;1050;p11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1" name="Google Shape;1051;p11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52" name="Google Shape;1052;p113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53" name="Google Shape;1053;p113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4" name="Google Shape;1054;p113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14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060" name="Google Shape;1060;p114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061" name="Google Shape;1061;p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114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63" name="Google Shape;1063;p11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4" name="Google Shape;1064;p114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" name="Google Shape;1069;p115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0" name="Google Shape;1070;p11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1" name="Google Shape;1071;p11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2" name="Google Shape;1072;p115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73" name="Google Shape;1073;p11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/>
          <p:nvPr/>
        </p:nvSpPr>
        <p:spPr>
          <a:xfrm>
            <a:off x="5120550" y="453425"/>
            <a:ext cx="3422100" cy="49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Lucila Almeida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edagoga com pós graduação em "Educação de Crianças de 0 à 3 anos" pelo Instituto Singularidades - SP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Iniciou sua carreira como coordenadora pedagógica de CEI - Centro de Educação Infantil, foi professora de alfabetização de Jovens e Adultos e professora de Orientação de Prática Educativa do Programa ADI - magistério (Fundação Vanzolini e PMSP).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como professora de Educação Infantil e Orientadora Pedagógica na rede particular por 16 anos.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autora do livro "Interações: Crianças, brincadeiras brasileiras e escola"- Editora Blucher e co-autora do livro "Parlendas para Brincar", "Adivinhas para Brincar"Editora do Brasil.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Professora do curso de Pós Graduação "Educação Infantil: Investigações e Saberes com crianças de 0 à 3 anos pelo instituto Singularidades.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Formadora de professoras da rede pública e privada desde 2002, Atuou como Coordenadora Pedagógica do Projeto Varre Vila, projeto de Educação Ambiental na empresa COM VOCÊ serviços de treinamento. Atualmente trabalha em projetos e programas de formação de professores pelo Instituto Avisala e coordena o grupo de acompanhamento de práticas Tecidos e Aprendizagens.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64" name="Google Shape;264;p49"/>
          <p:cNvPicPr preferRelativeResize="0"/>
          <p:nvPr/>
        </p:nvPicPr>
        <p:blipFill rotWithShape="1">
          <a:blip r:embed="rId3">
            <a:alphaModFix/>
          </a:blip>
          <a:srcRect b="18388" l="4441" r="7776" t="17334"/>
          <a:stretch/>
        </p:blipFill>
        <p:spPr>
          <a:xfrm>
            <a:off x="0" y="0"/>
            <a:ext cx="4572001" cy="517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69" name="Google Shape;269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0" name="Google Shape;270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50" title="Video Lucila Almeid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775" y="0"/>
            <a:ext cx="8174448" cy="459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