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75250" cx="9144000"/>
  <p:notesSz cx="6858000" cy="9144000"/>
  <p:embeddedFontLst>
    <p:embeddedFont>
      <p:font typeface="Nunito SemiBold"/>
      <p:regular r:id="rId21"/>
      <p:bold r:id="rId22"/>
      <p:italic r:id="rId23"/>
      <p:boldItalic r:id="rId24"/>
    </p:embeddedFont>
    <p:embeddedFont>
      <p:font typeface="Nunito"/>
      <p:regular r:id="rId25"/>
      <p:bold r:id="rId26"/>
      <p:italic r:id="rId27"/>
      <p:boldItalic r:id="rId28"/>
    </p:embeddedFont>
    <p:embeddedFont>
      <p:font typeface="Gothic A1"/>
      <p:regular r:id="rId29"/>
      <p:bold r:id="rId30"/>
    </p:embeddedFont>
    <p:embeddedFont>
      <p:font typeface="Nunito Medium"/>
      <p:regular r:id="rId31"/>
      <p:bold r:id="rId32"/>
      <p:italic r:id="rId33"/>
      <p:boldItalic r:id="rId34"/>
    </p:embeddedFont>
    <p:embeddedFont>
      <p:font typeface="Helvetica Neue"/>
      <p:regular r:id="rId35"/>
      <p:bold r:id="rId36"/>
      <p:italic r:id="rId37"/>
      <p:boldItalic r:id="rId38"/>
    </p:embeddedFont>
    <p:embeddedFont>
      <p:font typeface="Helvetica Neue Light"/>
      <p:regular r:id="rId39"/>
      <p:bold r:id="rId40"/>
      <p:italic r:id="rId41"/>
      <p:boldItalic r:id="rId42"/>
    </p:embeddedFont>
    <p:embeddedFont>
      <p:font typeface="DM Serif Display"/>
      <p:regular r:id="rId43"/>
      <p:italic r:id="rId44"/>
    </p:embeddedFont>
    <p:embeddedFont>
      <p:font typeface="Nunito Light"/>
      <p:regular r:id="rId45"/>
      <p:bold r:id="rId46"/>
      <p:italic r:id="rId47"/>
      <p:boldItalic r:id="rId4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231">
          <p15:clr>
            <a:srgbClr val="9AA0A6"/>
          </p15:clr>
        </p15:guide>
        <p15:guide id="2" pos="5529">
          <p15:clr>
            <a:srgbClr val="9AA0A6"/>
          </p15:clr>
        </p15:guide>
        <p15:guide id="3" orient="horz" pos="3033">
          <p15:clr>
            <a:srgbClr val="9AA0A6"/>
          </p15:clr>
        </p15:guide>
        <p15:guide id="4" pos="1191">
          <p15:clr>
            <a:srgbClr val="9AA0A6"/>
          </p15:clr>
        </p15:guide>
        <p15:guide id="5" pos="2880">
          <p15:clr>
            <a:srgbClr val="9AA0A6"/>
          </p15:clr>
        </p15:guide>
        <p15:guide id="6" pos="3360">
          <p15:clr>
            <a:srgbClr val="9AA0A6"/>
          </p15:clr>
        </p15:guide>
        <p15:guide id="7" pos="3485">
          <p15:clr>
            <a:srgbClr val="9AA0A6"/>
          </p15:clr>
        </p15:guide>
        <p15:guide id="8" pos="2400">
          <p15:clr>
            <a:srgbClr val="9AA0A6"/>
          </p15:clr>
        </p15:guide>
        <p15:guide id="9" orient="horz" pos="1064">
          <p15:clr>
            <a:srgbClr val="9AA0A6"/>
          </p15:clr>
        </p15:guide>
        <p15:guide id="10" orient="horz" pos="1211">
          <p15:clr>
            <a:srgbClr val="9AA0A6"/>
          </p15:clr>
        </p15:guide>
        <p15:guide id="11" orient="horz" pos="2055">
          <p15:clr>
            <a:srgbClr val="9AA0A6"/>
          </p15:clr>
        </p15:guide>
        <p15:guide id="12" orient="horz" pos="2196">
          <p15:clr>
            <a:srgbClr val="9AA0A6"/>
          </p15:clr>
        </p15:guide>
        <p15:guide id="13" pos="4444">
          <p15:clr>
            <a:srgbClr val="9AA0A6"/>
          </p15:clr>
        </p15:guide>
        <p15:guide id="14" pos="1191">
          <p15:clr>
            <a:srgbClr val="9AA0A6"/>
          </p15:clr>
        </p15:guide>
        <p15:guide id="15" pos="3777">
          <p15:clr>
            <a:srgbClr val="9AA0A6"/>
          </p15:clr>
        </p15:guide>
        <p15:guide id="16" pos="3902">
          <p15:clr>
            <a:srgbClr val="9AA0A6"/>
          </p15:clr>
        </p15:guide>
        <p15:guide id="17" pos="4028">
          <p15:clr>
            <a:srgbClr val="9AA0A6"/>
          </p15:clr>
        </p15:guide>
        <p15:guide id="18" pos="4569">
          <p15:clr>
            <a:srgbClr val="9AA0A6"/>
          </p15:clr>
        </p15:guide>
        <p15:guide id="19" pos="1315">
          <p15:clr>
            <a:srgbClr val="9AA0A6"/>
          </p15:clr>
        </p15:guide>
        <p15:guide id="20" orient="horz" pos="1630">
          <p15:clr>
            <a:srgbClr val="000000"/>
          </p15:clr>
        </p15:guide>
        <p15:guide id="21" pos="2275">
          <p15:clr>
            <a:srgbClr val="9AA0A6"/>
          </p15:clr>
        </p15:guide>
        <p15:guide id="22" pos="1783">
          <p15:clr>
            <a:srgbClr val="747775"/>
          </p15:clr>
        </p15:guide>
        <p15:guide id="23" orient="horz" pos="227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C6CE88B-33B5-419D-A897-1A06D97343D9}">
  <a:tblStyle styleId="{EC6CE88B-33B5-419D-A897-1A06D97343D9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1"/>
        <p:guide pos="5529"/>
        <p:guide pos="3033" orient="horz"/>
        <p:guide pos="1191"/>
        <p:guide pos="2880"/>
        <p:guide pos="3360"/>
        <p:guide pos="3485"/>
        <p:guide pos="2400"/>
        <p:guide pos="1064" orient="horz"/>
        <p:guide pos="1211" orient="horz"/>
        <p:guide pos="2055" orient="horz"/>
        <p:guide pos="2196" orient="horz"/>
        <p:guide pos="4444"/>
        <p:guide pos="1191"/>
        <p:guide pos="3777"/>
        <p:guide pos="3902"/>
        <p:guide pos="4028"/>
        <p:guide pos="4569"/>
        <p:guide pos="1315"/>
        <p:guide pos="1630" orient="horz"/>
        <p:guide pos="2275"/>
        <p:guide pos="1783"/>
        <p:guide pos="227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HelveticaNeueLight-bold.fntdata"/><Relationship Id="rId20" Type="http://schemas.openxmlformats.org/officeDocument/2006/relationships/slide" Target="slides/slide14.xml"/><Relationship Id="rId42" Type="http://schemas.openxmlformats.org/officeDocument/2006/relationships/font" Target="fonts/HelveticaNeueLight-boldItalic.fntdata"/><Relationship Id="rId41" Type="http://schemas.openxmlformats.org/officeDocument/2006/relationships/font" Target="fonts/HelveticaNeueLight-italic.fntdata"/><Relationship Id="rId22" Type="http://schemas.openxmlformats.org/officeDocument/2006/relationships/font" Target="fonts/NunitoSemiBold-bold.fntdata"/><Relationship Id="rId44" Type="http://schemas.openxmlformats.org/officeDocument/2006/relationships/font" Target="fonts/DMSerifDisplay-italic.fntdata"/><Relationship Id="rId21" Type="http://schemas.openxmlformats.org/officeDocument/2006/relationships/font" Target="fonts/NunitoSemiBold-regular.fntdata"/><Relationship Id="rId43" Type="http://schemas.openxmlformats.org/officeDocument/2006/relationships/font" Target="fonts/DMSerifDisplay-regular.fntdata"/><Relationship Id="rId24" Type="http://schemas.openxmlformats.org/officeDocument/2006/relationships/font" Target="fonts/NunitoSemiBold-boldItalic.fntdata"/><Relationship Id="rId46" Type="http://schemas.openxmlformats.org/officeDocument/2006/relationships/font" Target="fonts/NunitoLight-bold.fntdata"/><Relationship Id="rId23" Type="http://schemas.openxmlformats.org/officeDocument/2006/relationships/font" Target="fonts/NunitoSemiBold-italic.fntdata"/><Relationship Id="rId45" Type="http://schemas.openxmlformats.org/officeDocument/2006/relationships/font" Target="fonts/NunitoLight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Nunito-bold.fntdata"/><Relationship Id="rId48" Type="http://schemas.openxmlformats.org/officeDocument/2006/relationships/font" Target="fonts/NunitoLight-boldItalic.fntdata"/><Relationship Id="rId25" Type="http://schemas.openxmlformats.org/officeDocument/2006/relationships/font" Target="fonts/Nunito-regular.fntdata"/><Relationship Id="rId47" Type="http://schemas.openxmlformats.org/officeDocument/2006/relationships/font" Target="fonts/NunitoLight-italic.fntdata"/><Relationship Id="rId28" Type="http://schemas.openxmlformats.org/officeDocument/2006/relationships/font" Target="fonts/Nunito-boldItalic.fntdata"/><Relationship Id="rId27" Type="http://schemas.openxmlformats.org/officeDocument/2006/relationships/font" Target="fonts/Nunito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GothicA1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NunitoMedium-regular.fntdata"/><Relationship Id="rId30" Type="http://schemas.openxmlformats.org/officeDocument/2006/relationships/font" Target="fonts/GothicA1-bold.fntdata"/><Relationship Id="rId11" Type="http://schemas.openxmlformats.org/officeDocument/2006/relationships/slide" Target="slides/slide5.xml"/><Relationship Id="rId33" Type="http://schemas.openxmlformats.org/officeDocument/2006/relationships/font" Target="fonts/NunitoMedium-italic.fntdata"/><Relationship Id="rId10" Type="http://schemas.openxmlformats.org/officeDocument/2006/relationships/slide" Target="slides/slide4.xml"/><Relationship Id="rId32" Type="http://schemas.openxmlformats.org/officeDocument/2006/relationships/font" Target="fonts/NunitoMedium-bold.fntdata"/><Relationship Id="rId13" Type="http://schemas.openxmlformats.org/officeDocument/2006/relationships/slide" Target="slides/slide7.xml"/><Relationship Id="rId35" Type="http://schemas.openxmlformats.org/officeDocument/2006/relationships/font" Target="fonts/HelveticaNeue-regular.fntdata"/><Relationship Id="rId12" Type="http://schemas.openxmlformats.org/officeDocument/2006/relationships/slide" Target="slides/slide6.xml"/><Relationship Id="rId34" Type="http://schemas.openxmlformats.org/officeDocument/2006/relationships/font" Target="fonts/NunitoMedium-boldItalic.fntdata"/><Relationship Id="rId15" Type="http://schemas.openxmlformats.org/officeDocument/2006/relationships/slide" Target="slides/slide9.xml"/><Relationship Id="rId37" Type="http://schemas.openxmlformats.org/officeDocument/2006/relationships/font" Target="fonts/HelveticaNeue-italic.fntdata"/><Relationship Id="rId14" Type="http://schemas.openxmlformats.org/officeDocument/2006/relationships/slide" Target="slides/slide8.xml"/><Relationship Id="rId36" Type="http://schemas.openxmlformats.org/officeDocument/2006/relationships/font" Target="fonts/HelveticaNeue-bold.fntdata"/><Relationship Id="rId17" Type="http://schemas.openxmlformats.org/officeDocument/2006/relationships/slide" Target="slides/slide11.xml"/><Relationship Id="rId39" Type="http://schemas.openxmlformats.org/officeDocument/2006/relationships/font" Target="fonts/HelveticaNeueLight-regular.fntdata"/><Relationship Id="rId16" Type="http://schemas.openxmlformats.org/officeDocument/2006/relationships/slide" Target="slides/slide10.xml"/><Relationship Id="rId38" Type="http://schemas.openxmlformats.org/officeDocument/2006/relationships/font" Target="fonts/HelveticaNeue-bold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:notes"/>
          <p:cNvSpPr/>
          <p:nvPr>
            <p:ph idx="2" type="sldImg"/>
          </p:nvPr>
        </p:nvSpPr>
        <p:spPr>
          <a:xfrm>
            <a:off x="1157025" y="685800"/>
            <a:ext cx="4544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5" name="Google Shape;34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1:notes"/>
          <p:cNvSpPr/>
          <p:nvPr>
            <p:ph idx="2" type="sldImg"/>
          </p:nvPr>
        </p:nvSpPr>
        <p:spPr>
          <a:xfrm>
            <a:off x="1157025" y="685800"/>
            <a:ext cx="4544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" name="Google Shape;350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2:notes"/>
          <p:cNvSpPr/>
          <p:nvPr>
            <p:ph idx="2" type="sldImg"/>
          </p:nvPr>
        </p:nvSpPr>
        <p:spPr>
          <a:xfrm>
            <a:off x="1157025" y="685800"/>
            <a:ext cx="4544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13:notes"/>
          <p:cNvSpPr/>
          <p:nvPr>
            <p:ph idx="2" type="sldImg"/>
          </p:nvPr>
        </p:nvSpPr>
        <p:spPr>
          <a:xfrm>
            <a:off x="1157025" y="685800"/>
            <a:ext cx="4544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6" name="Google Shape;366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6" name="Google Shape;37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:notes"/>
          <p:cNvSpPr/>
          <p:nvPr>
            <p:ph idx="2" type="sldImg"/>
          </p:nvPr>
        </p:nvSpPr>
        <p:spPr>
          <a:xfrm>
            <a:off x="1157025" y="685800"/>
            <a:ext cx="4544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:notes"/>
          <p:cNvSpPr/>
          <p:nvPr>
            <p:ph idx="2" type="sldImg"/>
          </p:nvPr>
        </p:nvSpPr>
        <p:spPr>
          <a:xfrm>
            <a:off x="1157025" y="685800"/>
            <a:ext cx="4544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:notes"/>
          <p:cNvSpPr/>
          <p:nvPr>
            <p:ph idx="2" type="sldImg"/>
          </p:nvPr>
        </p:nvSpPr>
        <p:spPr>
          <a:xfrm>
            <a:off x="1157025" y="685800"/>
            <a:ext cx="4544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5:notes"/>
          <p:cNvSpPr/>
          <p:nvPr>
            <p:ph idx="2" type="sldImg"/>
          </p:nvPr>
        </p:nvSpPr>
        <p:spPr>
          <a:xfrm>
            <a:off x="1157025" y="685800"/>
            <a:ext cx="4544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Google Shape;212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4" name="Google Shape;26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9:notes"/>
          <p:cNvSpPr/>
          <p:nvPr>
            <p:ph idx="2" type="sldImg"/>
          </p:nvPr>
        </p:nvSpPr>
        <p:spPr>
          <a:xfrm>
            <a:off x="1157025" y="685800"/>
            <a:ext cx="4544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5" name="Google Shape;315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Relationship Id="rId4" Type="http://schemas.openxmlformats.org/officeDocument/2006/relationships/image" Target="../media/image18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copy 1 1" showMasterSp="0">
  <p:cSld name="Blank copy 1">
    <p:bg>
      <p:bgPr>
        <a:solidFill>
          <a:srgbClr val="E8E6E6"/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/>
          <p:nvPr>
            <p:ph idx="12" type="sldNum"/>
          </p:nvPr>
        </p:nvSpPr>
        <p:spPr>
          <a:xfrm>
            <a:off x="4484637" y="4935655"/>
            <a:ext cx="170100" cy="1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descr="Allma-pascoa-danke-A4.png" id="8" name="Google Shape;8;p2"/>
          <p:cNvPicPr preferRelativeResize="0"/>
          <p:nvPr/>
        </p:nvPicPr>
        <p:blipFill rotWithShape="1">
          <a:blip r:embed="rId2">
            <a:alphaModFix/>
          </a:blip>
          <a:srcRect b="0" l="1380" r="1370" t="0"/>
          <a:stretch/>
        </p:blipFill>
        <p:spPr>
          <a:xfrm>
            <a:off x="88150" y="4929408"/>
            <a:ext cx="159177" cy="1485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_2">
  <p:cSld name="TITLE_AND_BODY_2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>
            <p:ph idx="12" type="sldNum"/>
          </p:nvPr>
        </p:nvSpPr>
        <p:spPr>
          <a:xfrm>
            <a:off x="8684347" y="4729837"/>
            <a:ext cx="336900" cy="32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showMasterSp="0" type="title">
  <p:cSld name="TITLE">
    <p:bg>
      <p:bgPr>
        <a:solidFill>
          <a:srgbClr val="E8E6E6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 txBox="1"/>
          <p:nvPr>
            <p:ph type="title"/>
          </p:nvPr>
        </p:nvSpPr>
        <p:spPr>
          <a:xfrm>
            <a:off x="311708" y="749170"/>
            <a:ext cx="8520600" cy="2065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12"/>
          <p:cNvSpPr txBox="1"/>
          <p:nvPr>
            <p:ph idx="1" type="body"/>
          </p:nvPr>
        </p:nvSpPr>
        <p:spPr>
          <a:xfrm>
            <a:off x="311699" y="2851620"/>
            <a:ext cx="8520600" cy="7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Helvetica Neue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Helvetica Neue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Helvetica Neue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Helvetica Neue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Helvetica Neue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12"/>
          <p:cNvSpPr txBox="1"/>
          <p:nvPr>
            <p:ph idx="12" type="sldNum"/>
          </p:nvPr>
        </p:nvSpPr>
        <p:spPr>
          <a:xfrm>
            <a:off x="8684345" y="4721356"/>
            <a:ext cx="336900" cy="33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copy">
  <p:cSld name="Blank cop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3"/>
          <p:cNvSpPr txBox="1"/>
          <p:nvPr>
            <p:ph idx="12" type="sldNum"/>
          </p:nvPr>
        </p:nvSpPr>
        <p:spPr>
          <a:xfrm>
            <a:off x="4484637" y="4935655"/>
            <a:ext cx="170100" cy="1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 1" showMasterSp="0">
  <p:cSld name="TITLE_AND_BODY_3">
    <p:bg>
      <p:bgPr>
        <a:solidFill>
          <a:srgbClr val="E8E6E6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5"/>
          <p:cNvSpPr/>
          <p:nvPr/>
        </p:nvSpPr>
        <p:spPr>
          <a:xfrm>
            <a:off x="4572000" y="-126"/>
            <a:ext cx="4572000" cy="517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5"/>
          <p:cNvSpPr txBox="1"/>
          <p:nvPr>
            <p:ph type="title"/>
          </p:nvPr>
        </p:nvSpPr>
        <p:spPr>
          <a:xfrm>
            <a:off x="265500" y="1240787"/>
            <a:ext cx="4045200" cy="149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Char char="●"/>
              <a:defRPr b="0" i="0" sz="4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Char char="○"/>
              <a:defRPr b="0" i="0" sz="4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Char char="■"/>
              <a:defRPr b="0" i="0" sz="4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Char char="●"/>
              <a:defRPr b="0" i="0" sz="4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Char char="○"/>
              <a:defRPr b="0" i="0" sz="4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Char char="■"/>
              <a:defRPr b="0" i="0" sz="4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Char char="●"/>
              <a:defRPr b="0" i="0" sz="4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Char char="○"/>
              <a:defRPr b="0" i="0" sz="4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Char char="■"/>
              <a:defRPr b="0" i="0" sz="4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5"/>
          <p:cNvSpPr txBox="1"/>
          <p:nvPr>
            <p:ph idx="1" type="subTitle"/>
          </p:nvPr>
        </p:nvSpPr>
        <p:spPr>
          <a:xfrm>
            <a:off x="265500" y="2820378"/>
            <a:ext cx="4045200" cy="124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5"/>
          <p:cNvSpPr txBox="1"/>
          <p:nvPr>
            <p:ph idx="2" type="body"/>
          </p:nvPr>
        </p:nvSpPr>
        <p:spPr>
          <a:xfrm>
            <a:off x="4939500" y="728545"/>
            <a:ext cx="3837000" cy="371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5"/>
          <p:cNvSpPr txBox="1"/>
          <p:nvPr>
            <p:ph idx="12" type="sldNum"/>
          </p:nvPr>
        </p:nvSpPr>
        <p:spPr>
          <a:xfrm>
            <a:off x="8472458" y="4692002"/>
            <a:ext cx="5487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_4">
  <p:cSld name="TITLE_AND_BODY_4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6"/>
          <p:cNvSpPr txBox="1"/>
          <p:nvPr>
            <p:ph type="title"/>
          </p:nvPr>
        </p:nvSpPr>
        <p:spPr>
          <a:xfrm>
            <a:off x="311700" y="447772"/>
            <a:ext cx="8520600" cy="57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6"/>
          <p:cNvSpPr txBox="1"/>
          <p:nvPr>
            <p:ph idx="1" type="body"/>
          </p:nvPr>
        </p:nvSpPr>
        <p:spPr>
          <a:xfrm>
            <a:off x="311700" y="1159589"/>
            <a:ext cx="8520600" cy="3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6"/>
          <p:cNvSpPr txBox="1"/>
          <p:nvPr>
            <p:ph idx="12" type="sldNum"/>
          </p:nvPr>
        </p:nvSpPr>
        <p:spPr>
          <a:xfrm>
            <a:off x="8472458" y="4692002"/>
            <a:ext cx="5487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_5">
  <p:cSld name="TITLE_AND_BODY_5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7"/>
          <p:cNvSpPr txBox="1"/>
          <p:nvPr>
            <p:ph type="title"/>
          </p:nvPr>
        </p:nvSpPr>
        <p:spPr>
          <a:xfrm>
            <a:off x="311700" y="447772"/>
            <a:ext cx="8520600" cy="57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7"/>
          <p:cNvSpPr txBox="1"/>
          <p:nvPr>
            <p:ph idx="1" type="body"/>
          </p:nvPr>
        </p:nvSpPr>
        <p:spPr>
          <a:xfrm>
            <a:off x="311700" y="1159589"/>
            <a:ext cx="8520600" cy="3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Google Shape;59;p17"/>
          <p:cNvSpPr txBox="1"/>
          <p:nvPr>
            <p:ph idx="12" type="sldNum"/>
          </p:nvPr>
        </p:nvSpPr>
        <p:spPr>
          <a:xfrm>
            <a:off x="8472458" y="4692002"/>
            <a:ext cx="5487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_6">
  <p:cSld name="TITLE_AND_BODY_6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8"/>
          <p:cNvSpPr txBox="1"/>
          <p:nvPr>
            <p:ph type="title"/>
          </p:nvPr>
        </p:nvSpPr>
        <p:spPr>
          <a:xfrm>
            <a:off x="311700" y="447772"/>
            <a:ext cx="8520600" cy="57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p18"/>
          <p:cNvSpPr txBox="1"/>
          <p:nvPr>
            <p:ph idx="1" type="body"/>
          </p:nvPr>
        </p:nvSpPr>
        <p:spPr>
          <a:xfrm>
            <a:off x="311700" y="1159589"/>
            <a:ext cx="8520600" cy="3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Google Shape;63;p18"/>
          <p:cNvSpPr txBox="1"/>
          <p:nvPr>
            <p:ph idx="12" type="sldNum"/>
          </p:nvPr>
        </p:nvSpPr>
        <p:spPr>
          <a:xfrm>
            <a:off x="8472458" y="4692002"/>
            <a:ext cx="5487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1">
  <p:cSld name="TITLE_1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9"/>
          <p:cNvSpPr txBox="1"/>
          <p:nvPr>
            <p:ph type="ctrTitle"/>
          </p:nvPr>
        </p:nvSpPr>
        <p:spPr>
          <a:xfrm>
            <a:off x="311708" y="749171"/>
            <a:ext cx="8520600" cy="2065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●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○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■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●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○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■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●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○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■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19"/>
          <p:cNvSpPr txBox="1"/>
          <p:nvPr>
            <p:ph idx="1" type="subTitle"/>
          </p:nvPr>
        </p:nvSpPr>
        <p:spPr>
          <a:xfrm>
            <a:off x="311700" y="2851620"/>
            <a:ext cx="8520600" cy="79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19"/>
          <p:cNvSpPr txBox="1"/>
          <p:nvPr>
            <p:ph idx="12" type="sldNum"/>
          </p:nvPr>
        </p:nvSpPr>
        <p:spPr>
          <a:xfrm>
            <a:off x="8472458" y="4692002"/>
            <a:ext cx="5487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_2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79400" lvl="1" marL="9144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9400" lvl="3" marL="18288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79400" lvl="4" marL="22860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79400" lvl="5" marL="27432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79400" lvl="6" marL="32004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79400" lvl="7" marL="36576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79400" lvl="8" marL="41148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20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Char char="●"/>
              <a:defRPr b="0" i="0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Google Shape;71;p20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79400" lvl="5" marL="27432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79400" lvl="6" marL="32004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79400" lvl="7" marL="36576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79400" lvl="8" marL="41148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p20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5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copy 1_1" showMasterSp="0">
  <p:cSld name="Blank copy 1_1">
    <p:bg>
      <p:bgPr>
        <a:solidFill>
          <a:srgbClr val="E8E6E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4484637" y="4935655"/>
            <a:ext cx="170100" cy="1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1">
  <p:cSld name="TITLE_3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1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79400" lvl="1" marL="9144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9400" lvl="3" marL="18288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79400" lvl="4" marL="22860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79400" lvl="5" marL="27432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79400" lvl="6" marL="32004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79400" lvl="7" marL="36576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79400" lvl="8" marL="41148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p21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Char char="●"/>
              <a:defRPr b="0" i="0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21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79400" lvl="5" marL="27432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79400" lvl="6" marL="32004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79400" lvl="7" marL="36576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79400" lvl="8" marL="41148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21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50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2">
  <p:cSld name="TITLE_4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79400" lvl="1" marL="9144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9400" lvl="3" marL="18288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79400" lvl="4" marL="22860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79400" lvl="5" marL="27432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79400" lvl="6" marL="32004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79400" lvl="7" marL="36576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79400" lvl="8" marL="41148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Google Shape;80;p22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Char char="●"/>
              <a:defRPr b="0" i="0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Google Shape;81;p22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79400" lvl="5" marL="27432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79400" lvl="6" marL="32004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79400" lvl="7" marL="36576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79400" lvl="8" marL="41148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Google Shape;82;p22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50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3">
  <p:cSld name="TITLE_5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79400" lvl="1" marL="9144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9400" lvl="3" marL="18288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79400" lvl="4" marL="22860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79400" lvl="5" marL="27432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79400" lvl="6" marL="32004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79400" lvl="7" marL="36576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79400" lvl="8" marL="41148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23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Char char="●"/>
              <a:defRPr b="0" i="0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Google Shape;86;p23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79400" lvl="5" marL="27432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79400" lvl="6" marL="32004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79400" lvl="7" marL="36576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79400" lvl="8" marL="41148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7" name="Google Shape;87;p23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50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4">
  <p:cSld name="TITLE_6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79400" lvl="1" marL="9144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9400" lvl="3" marL="18288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79400" lvl="4" marL="22860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79400" lvl="5" marL="27432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79400" lvl="6" marL="32004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79400" lvl="7" marL="36576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79400" lvl="8" marL="41148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24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Char char="●"/>
              <a:defRPr b="0" i="0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24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  <a:defRPr b="1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79400" lvl="5" marL="27432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79400" lvl="6" marL="32004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●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79400" lvl="7" marL="36576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○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79400" lvl="8" marL="4114800" marR="0" rtl="0" algn="l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■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Google Shape;92;p24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50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 3">
  <p:cSld name="TITLE_AND_BODY 2_1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5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" name="Google Shape;95;p25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None/>
              <a:defRPr b="0" i="0" sz="4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6" name="Google Shape;96;p25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6195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600">
              <a:solidFill>
                <a:srgbClr val="999999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 4">
  <p:cSld name="TITLE_AND_BODY 2_2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6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26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None/>
              <a:defRPr b="0" i="0" sz="4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1" name="Google Shape;101;p26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6195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" name="Google Shape;102;p26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600">
              <a:solidFill>
                <a:srgbClr val="999999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 5">
  <p:cSld name="TITLE_AND_BODY 2_3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5" name="Google Shape;105;p27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None/>
              <a:defRPr b="0" i="0" sz="4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6" name="Google Shape;106;p27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6195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7" name="Google Shape;107;p27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600">
              <a:solidFill>
                <a:srgbClr val="999999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 6">
  <p:cSld name="TITLE_AND_BODY 2_4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8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Google Shape;110;p28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None/>
              <a:defRPr b="0" i="0" sz="4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" name="Google Shape;111;p28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6195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2" name="Google Shape;112;p28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600">
              <a:solidFill>
                <a:srgbClr val="999999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 7">
  <p:cSld name="TITLE_AND_BODY 2_5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9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5" name="Google Shape;115;p29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None/>
              <a:defRPr b="0" i="0" sz="4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6" name="Google Shape;116;p29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6195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7" name="Google Shape;117;p29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600">
              <a:solidFill>
                <a:srgbClr val="999999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 8">
  <p:cSld name="TITLE_AND_BODY 2_6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0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0" name="Google Shape;120;p30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None/>
              <a:defRPr b="0" i="0" sz="4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1" name="Google Shape;121;p30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6195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2" name="Google Shape;122;p30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600">
              <a:solidFill>
                <a:srgbClr val="999999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py 2">
  <p:cSld name="Title copy 2 2">
    <p:bg>
      <p:bgPr>
        <a:solidFill>
          <a:srgbClr val="B5B5FA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1"/>
          <p:cNvSpPr txBox="1"/>
          <p:nvPr>
            <p:ph idx="12" type="sldNum"/>
          </p:nvPr>
        </p:nvSpPr>
        <p:spPr>
          <a:xfrm>
            <a:off x="8865381" y="4907310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600">
              <a:solidFill>
                <a:srgbClr val="999999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 9">
  <p:cSld name="TITLE_AND_BODY 2_7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2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7" name="Google Shape;127;p32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None/>
              <a:defRPr b="0" i="0" sz="4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8" name="Google Shape;128;p32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6195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9" name="Google Shape;129;p32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600">
              <a:solidFill>
                <a:srgbClr val="999999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 10">
  <p:cSld name="TITLE_AND_BODY 2_8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3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2" name="Google Shape;132;p33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None/>
              <a:defRPr b="0" i="0" sz="4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3" name="Google Shape;133;p33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6195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4" name="Google Shape;134;p33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600">
              <a:solidFill>
                <a:srgbClr val="999999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 11">
  <p:cSld name="TITLE_AND_BODY 2_9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4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7" name="Google Shape;137;p34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None/>
              <a:defRPr b="0" i="0" sz="4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8" name="Google Shape;138;p34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6195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9" name="Google Shape;139;p34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600">
              <a:solidFill>
                <a:srgbClr val="999999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 12">
  <p:cSld name="TITLE_AND_BODY 3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5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2" name="Google Shape;142;p35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None/>
              <a:defRPr b="0" i="0" sz="4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Google Shape;143;p35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6195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Google Shape;15;p16" id="144" name="Google Shape;144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719236" y="117556"/>
            <a:ext cx="367320" cy="36732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35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600">
              <a:solidFill>
                <a:srgbClr val="999999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ve">
  <p:cSld name="dove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6"/>
          <p:cNvSpPr txBox="1"/>
          <p:nvPr>
            <p:ph idx="12" type="sldNum"/>
          </p:nvPr>
        </p:nvSpPr>
        <p:spPr>
          <a:xfrm>
            <a:off x="4484619" y="4935655"/>
            <a:ext cx="170100" cy="1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"/>
              <a:buNone/>
              <a:defRPr b="0" i="0" sz="9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"/>
              <a:buNone/>
              <a:defRPr b="0" i="0" sz="9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"/>
              <a:buNone/>
              <a:defRPr b="0" i="0" sz="9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"/>
              <a:buNone/>
              <a:defRPr b="0" i="0" sz="9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"/>
              <a:buNone/>
              <a:defRPr b="0" i="0" sz="9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"/>
              <a:buNone/>
              <a:defRPr b="0" i="0" sz="9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"/>
              <a:buNone/>
              <a:defRPr b="0" i="0" sz="9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"/>
              <a:buNone/>
              <a:defRPr b="0" i="0" sz="9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"/>
              <a:buNone/>
              <a:defRPr b="0" i="0" sz="9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600">
              <a:solidFill>
                <a:srgbClr val="999999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 13">
  <p:cSld name="TITLE_AND_BODY 2_10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7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0" name="Google Shape;150;p37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None/>
              <a:defRPr b="0" i="0" sz="4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1" name="Google Shape;151;p37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6195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2" name="Google Shape;152;p37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600">
              <a:solidFill>
                <a:srgbClr val="999999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 14">
  <p:cSld name="TITLE_AND_BODY 2_11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8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5" name="Google Shape;155;p38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None/>
              <a:defRPr b="0" i="0" sz="4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6" name="Google Shape;156;p38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6195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7" name="Google Shape;157;p38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600">
              <a:solidFill>
                <a:srgbClr val="999999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 15">
  <p:cSld name="TITLE_AND_BODY 2_12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9"/>
          <p:cNvSpPr txBox="1"/>
          <p:nvPr>
            <p:ph idx="1" type="body"/>
          </p:nvPr>
        </p:nvSpPr>
        <p:spPr>
          <a:xfrm>
            <a:off x="450503" y="4474902"/>
            <a:ext cx="8239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75" lIns="17175" spcFirstLastPara="1" rIns="17175" wrap="square" tIns="1717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•"/>
              <a:defRPr b="1" i="0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0" name="Google Shape;160;p39"/>
          <p:cNvSpPr txBox="1"/>
          <p:nvPr>
            <p:ph type="title"/>
          </p:nvPr>
        </p:nvSpPr>
        <p:spPr>
          <a:xfrm>
            <a:off x="452436" y="971582"/>
            <a:ext cx="8239200" cy="17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None/>
              <a:defRPr b="0" i="0" sz="4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1" name="Google Shape;161;p39"/>
          <p:cNvSpPr txBox="1"/>
          <p:nvPr>
            <p:ph idx="2" type="body"/>
          </p:nvPr>
        </p:nvSpPr>
        <p:spPr>
          <a:xfrm>
            <a:off x="450503" y="2725417"/>
            <a:ext cx="82392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6195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2" name="Google Shape;162;p39"/>
          <p:cNvSpPr txBox="1"/>
          <p:nvPr>
            <p:ph idx="12" type="sldNum"/>
          </p:nvPr>
        </p:nvSpPr>
        <p:spPr>
          <a:xfrm>
            <a:off x="4500562" y="4935655"/>
            <a:ext cx="1383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9100" lIns="19100" spcFirstLastPara="1" rIns="19100" wrap="square" tIns="191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600">
              <a:solidFill>
                <a:srgbClr val="999999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95-Logo-horizontal_PRETO-02.png" id="164" name="Google Shape;164;p40"/>
          <p:cNvPicPr preferRelativeResize="0"/>
          <p:nvPr/>
        </p:nvPicPr>
        <p:blipFill rotWithShape="1">
          <a:blip r:embed="rId2">
            <a:alphaModFix amt="50000"/>
          </a:blip>
          <a:srcRect b="0" l="0" r="0" t="0"/>
          <a:stretch/>
        </p:blipFill>
        <p:spPr>
          <a:xfrm>
            <a:off x="4507182" y="4930476"/>
            <a:ext cx="650508" cy="1313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s-ALMA--RGB-preto.png" id="165" name="Google Shape;165;p40"/>
          <p:cNvPicPr preferRelativeResize="0"/>
          <p:nvPr/>
        </p:nvPicPr>
        <p:blipFill rotWithShape="1">
          <a:blip r:embed="rId3">
            <a:alphaModFix amt="50000"/>
          </a:blip>
          <a:srcRect b="2578" l="0" r="0" t="2570"/>
          <a:stretch/>
        </p:blipFill>
        <p:spPr>
          <a:xfrm>
            <a:off x="4001506" y="4941908"/>
            <a:ext cx="440182" cy="10654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BV_LOGO_PE-DE-INFANCIA_roxo.png" id="166" name="Google Shape;166;p40"/>
          <p:cNvPicPr preferRelativeResize="0"/>
          <p:nvPr/>
        </p:nvPicPr>
        <p:blipFill rotWithShape="1">
          <a:blip r:embed="rId4">
            <a:alphaModFix/>
          </a:blip>
          <a:srcRect b="28123" l="6476" r="66957" t="0"/>
          <a:stretch/>
        </p:blipFill>
        <p:spPr>
          <a:xfrm>
            <a:off x="223772" y="4651707"/>
            <a:ext cx="216066" cy="4218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 2">
  <p:cSld name="TITLE_AND_BODY 2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idx="12" type="sldNum"/>
          </p:nvPr>
        </p:nvSpPr>
        <p:spPr>
          <a:xfrm>
            <a:off x="8684345" y="4721356"/>
            <a:ext cx="336900" cy="33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7">
  <p:cSld name="TITLE_7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1"/>
          <p:cNvSpPr txBox="1"/>
          <p:nvPr>
            <p:ph type="ctrTitle"/>
          </p:nvPr>
        </p:nvSpPr>
        <p:spPr>
          <a:xfrm>
            <a:off x="311708" y="749171"/>
            <a:ext cx="8520600" cy="2065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●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○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■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●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○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■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●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○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Char char="■"/>
              <a:defRPr b="0" i="0" sz="5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9" name="Google Shape;169;p41"/>
          <p:cNvSpPr txBox="1"/>
          <p:nvPr>
            <p:ph idx="1" type="subTitle"/>
          </p:nvPr>
        </p:nvSpPr>
        <p:spPr>
          <a:xfrm>
            <a:off x="311700" y="2851620"/>
            <a:ext cx="8520600" cy="79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0" name="Google Shape;170;p41"/>
          <p:cNvSpPr txBox="1"/>
          <p:nvPr>
            <p:ph idx="12" type="sldNum"/>
          </p:nvPr>
        </p:nvSpPr>
        <p:spPr>
          <a:xfrm>
            <a:off x="8472458" y="4692002"/>
            <a:ext cx="5487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_7">
  <p:cSld name="TITLE_AND_BODY_7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2"/>
          <p:cNvSpPr txBox="1"/>
          <p:nvPr>
            <p:ph type="title"/>
          </p:nvPr>
        </p:nvSpPr>
        <p:spPr>
          <a:xfrm>
            <a:off x="311700" y="447772"/>
            <a:ext cx="8520600" cy="57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3" name="Google Shape;173;p42"/>
          <p:cNvSpPr txBox="1"/>
          <p:nvPr>
            <p:ph idx="1" type="body"/>
          </p:nvPr>
        </p:nvSpPr>
        <p:spPr>
          <a:xfrm>
            <a:off x="311700" y="1159589"/>
            <a:ext cx="8520600" cy="3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4" name="Google Shape;174;p42"/>
          <p:cNvSpPr txBox="1"/>
          <p:nvPr>
            <p:ph idx="12" type="sldNum"/>
          </p:nvPr>
        </p:nvSpPr>
        <p:spPr>
          <a:xfrm>
            <a:off x="8472458" y="4692002"/>
            <a:ext cx="5487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6"/>
          <p:cNvSpPr txBox="1"/>
          <p:nvPr>
            <p:ph idx="12" type="sldNum"/>
          </p:nvPr>
        </p:nvSpPr>
        <p:spPr>
          <a:xfrm>
            <a:off x="8684345" y="4721356"/>
            <a:ext cx="336900" cy="33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" showMasterSp="0" type="tx">
  <p:cSld name="TITLE_AND_BODY">
    <p:bg>
      <p:bgPr>
        <a:solidFill>
          <a:srgbClr val="E8E6E6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7"/>
          <p:cNvSpPr txBox="1"/>
          <p:nvPr>
            <p:ph type="title"/>
          </p:nvPr>
        </p:nvSpPr>
        <p:spPr>
          <a:xfrm>
            <a:off x="311699" y="2164126"/>
            <a:ext cx="8520600" cy="8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473F"/>
              </a:buClr>
              <a:buSzPts val="2400"/>
              <a:buFont typeface="DM Serif Display"/>
              <a:buNone/>
              <a:defRPr b="0" i="0" sz="2400" u="none" cap="none" strike="noStrike">
                <a:solidFill>
                  <a:srgbClr val="DC473F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7"/>
          <p:cNvSpPr txBox="1"/>
          <p:nvPr/>
        </p:nvSpPr>
        <p:spPr>
          <a:xfrm>
            <a:off x="3908664" y="4873372"/>
            <a:ext cx="1326600" cy="2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Helvetica Neue"/>
              <a:buNone/>
            </a:pPr>
            <a:r>
              <a:rPr b="0" i="0" lang="pt-BR" sz="7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HUB CRIATIVO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oogle Shape;189;p40" id="19" name="Google Shape;19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15312" y="127379"/>
            <a:ext cx="513364" cy="11837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7"/>
          <p:cNvSpPr txBox="1"/>
          <p:nvPr>
            <p:ph idx="12" type="sldNum"/>
          </p:nvPr>
        </p:nvSpPr>
        <p:spPr>
          <a:xfrm>
            <a:off x="8684345" y="4721356"/>
            <a:ext cx="336900" cy="33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1" name="Google Shape;21;p7"/>
          <p:cNvSpPr txBox="1"/>
          <p:nvPr/>
        </p:nvSpPr>
        <p:spPr>
          <a:xfrm rot="-5400000">
            <a:off x="-795900" y="2445468"/>
            <a:ext cx="18720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473F"/>
              </a:buClr>
              <a:buSzPts val="2600"/>
              <a:buFont typeface="DM Serif Display"/>
              <a:buNone/>
            </a:pPr>
            <a:r>
              <a:rPr b="0" i="0" lang="pt-BR" sz="700" u="none" cap="none" strike="noStrike">
                <a:solidFill>
                  <a:srgbClr val="FFFFFF"/>
                </a:solidFill>
                <a:latin typeface="Gothic A1"/>
                <a:ea typeface="Gothic A1"/>
                <a:cs typeface="Gothic A1"/>
                <a:sym typeface="Gothic A1"/>
              </a:rPr>
              <a:t>FBV</a:t>
            </a:r>
            <a:endParaRPr b="0" i="0" sz="700" u="none" cap="none" strike="noStrike">
              <a:solidFill>
                <a:srgbClr val="FFFFFF"/>
              </a:solidFill>
              <a:latin typeface="Gothic A1"/>
              <a:ea typeface="Gothic A1"/>
              <a:cs typeface="Gothic A1"/>
              <a:sym typeface="Gothic A1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FFFFFF"/>
              </a:solidFill>
              <a:latin typeface="Gothic A1"/>
              <a:ea typeface="Gothic A1"/>
              <a:cs typeface="Gothic A1"/>
              <a:sym typeface="Gothic A1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4543"/>
              </a:buClr>
              <a:buSzPts val="700"/>
              <a:buFont typeface="Helvetica Neue"/>
              <a:buNone/>
            </a:pPr>
            <a:r>
              <a:t/>
            </a:r>
            <a:endParaRPr b="0" i="0" sz="700" u="none" cap="none" strike="noStrike">
              <a:solidFill>
                <a:srgbClr val="FFFFFF"/>
              </a:solidFill>
              <a:latin typeface="Gothic A1"/>
              <a:ea typeface="Gothic A1"/>
              <a:cs typeface="Gothic A1"/>
              <a:sym typeface="Gothic A1"/>
            </a:endParaRPr>
          </a:p>
        </p:txBody>
      </p:sp>
      <p:sp>
        <p:nvSpPr>
          <p:cNvPr id="22" name="Google Shape;22;p7"/>
          <p:cNvSpPr txBox="1"/>
          <p:nvPr/>
        </p:nvSpPr>
        <p:spPr>
          <a:xfrm rot="5400000">
            <a:off x="8516851" y="2500991"/>
            <a:ext cx="9699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4543"/>
              </a:buClr>
              <a:buSzPts val="700"/>
              <a:buFont typeface="Helvetica Neue"/>
              <a:buNone/>
            </a:pPr>
            <a:r>
              <a:rPr b="0" i="0" lang="pt-BR" sz="7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ago / 2020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_1" showMasterSp="0">
  <p:cSld name="TITLE_AND_BODY_1">
    <p:bg>
      <p:bgPr>
        <a:solidFill>
          <a:schemeClr val="lt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idx="12" type="sldNum"/>
          </p:nvPr>
        </p:nvSpPr>
        <p:spPr>
          <a:xfrm>
            <a:off x="8684345" y="4721356"/>
            <a:ext cx="336900" cy="33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 copiar" showMasterSp="0">
  <p:cSld name="SECTION_HEADER copiar">
    <p:bg>
      <p:bgPr>
        <a:solidFill>
          <a:srgbClr val="E8E6E6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"/>
          <p:cNvSpPr/>
          <p:nvPr/>
        </p:nvSpPr>
        <p:spPr>
          <a:xfrm>
            <a:off x="0" y="-101"/>
            <a:ext cx="9144000" cy="5175600"/>
          </a:xfrm>
          <a:prstGeom prst="rect">
            <a:avLst/>
          </a:prstGeom>
          <a:solidFill>
            <a:srgbClr val="A1A789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7" name="Google Shape;27;p9"/>
          <p:cNvSpPr txBox="1"/>
          <p:nvPr>
            <p:ph type="title"/>
          </p:nvPr>
        </p:nvSpPr>
        <p:spPr>
          <a:xfrm>
            <a:off x="311699" y="2074677"/>
            <a:ext cx="8520600" cy="8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3FBD"/>
              </a:buClr>
              <a:buSzPts val="2400"/>
              <a:buFont typeface="DM Serif Display"/>
              <a:buNone/>
              <a:defRPr b="0" i="0" sz="2400" u="none" cap="none" strike="noStrike">
                <a:solidFill>
                  <a:srgbClr val="4A3FBD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Google Shape;16;p3" id="28" name="Google Shape;28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15312" y="127379"/>
            <a:ext cx="513364" cy="118377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9"/>
          <p:cNvSpPr txBox="1"/>
          <p:nvPr/>
        </p:nvSpPr>
        <p:spPr>
          <a:xfrm>
            <a:off x="3908664" y="4873372"/>
            <a:ext cx="1326600" cy="2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Helvetica Neue"/>
              <a:buNone/>
            </a:pPr>
            <a:r>
              <a:rPr b="0" i="0" lang="pt-BR" sz="7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HUB CRIATIVO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9"/>
          <p:cNvSpPr txBox="1"/>
          <p:nvPr>
            <p:ph idx="12" type="sldNum"/>
          </p:nvPr>
        </p:nvSpPr>
        <p:spPr>
          <a:xfrm>
            <a:off x="8684345" y="4721356"/>
            <a:ext cx="336900" cy="33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58585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1" name="Google Shape;31;p9"/>
          <p:cNvSpPr txBox="1"/>
          <p:nvPr/>
        </p:nvSpPr>
        <p:spPr>
          <a:xfrm rot="-5400000">
            <a:off x="-795900" y="2445468"/>
            <a:ext cx="18720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473F"/>
              </a:buClr>
              <a:buSzPts val="2600"/>
              <a:buFont typeface="DM Serif Display"/>
              <a:buNone/>
            </a:pPr>
            <a:r>
              <a:rPr b="0" i="0" lang="pt-BR" sz="700" u="none" cap="none" strike="noStrike">
                <a:solidFill>
                  <a:srgbClr val="FFFFFF"/>
                </a:solidFill>
                <a:latin typeface="Gothic A1"/>
                <a:ea typeface="Gothic A1"/>
                <a:cs typeface="Gothic A1"/>
                <a:sym typeface="Gothic A1"/>
              </a:rPr>
              <a:t>FBV</a:t>
            </a:r>
            <a:endParaRPr b="0" i="0" sz="700" u="none" cap="none" strike="noStrike">
              <a:solidFill>
                <a:srgbClr val="FFFFFF"/>
              </a:solidFill>
              <a:latin typeface="Gothic A1"/>
              <a:ea typeface="Gothic A1"/>
              <a:cs typeface="Gothic A1"/>
              <a:sym typeface="Gothic A1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FFFFFF"/>
              </a:solidFill>
              <a:latin typeface="Gothic A1"/>
              <a:ea typeface="Gothic A1"/>
              <a:cs typeface="Gothic A1"/>
              <a:sym typeface="Gothic A1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4543"/>
              </a:buClr>
              <a:buSzPts val="700"/>
              <a:buFont typeface="Helvetica Neue"/>
              <a:buNone/>
            </a:pPr>
            <a:r>
              <a:t/>
            </a:r>
            <a:endParaRPr b="0" i="0" sz="700" u="none" cap="none" strike="noStrike">
              <a:solidFill>
                <a:srgbClr val="FFFFFF"/>
              </a:solidFill>
              <a:latin typeface="Gothic A1"/>
              <a:ea typeface="Gothic A1"/>
              <a:cs typeface="Gothic A1"/>
              <a:sym typeface="Gothic A1"/>
            </a:endParaRPr>
          </a:p>
        </p:txBody>
      </p:sp>
      <p:sp>
        <p:nvSpPr>
          <p:cNvPr id="32" name="Google Shape;32;p9"/>
          <p:cNvSpPr txBox="1"/>
          <p:nvPr/>
        </p:nvSpPr>
        <p:spPr>
          <a:xfrm rot="5400000">
            <a:off x="8516851" y="2500991"/>
            <a:ext cx="9699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4543"/>
              </a:buClr>
              <a:buSzPts val="700"/>
              <a:buFont typeface="Helvetica Neue"/>
              <a:buNone/>
            </a:pPr>
            <a:r>
              <a:rPr b="0" i="0" lang="pt-BR" sz="7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ago / 2020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2207021" y="621182"/>
            <a:ext cx="4735200" cy="5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4543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E0454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4543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E04543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4543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E04543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4543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E04543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4543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E04543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4543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E04543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4543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E04543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4543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E04543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4543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E045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6587309" y="4812981"/>
            <a:ext cx="2104200" cy="2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Helvetica Neue"/>
              <a:buNone/>
              <a:defRPr b="0" i="0" sz="10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solidFill>
                <a:srgbClr val="585858"/>
              </a:solidFill>
            </a:endParaRPr>
          </a:p>
        </p:txBody>
      </p:sp>
      <p:sp>
        <p:nvSpPr>
          <p:cNvPr id="36" name="Google Shape;36;p10"/>
          <p:cNvSpPr txBox="1"/>
          <p:nvPr>
            <p:ph idx="1" type="body"/>
          </p:nvPr>
        </p:nvSpPr>
        <p:spPr>
          <a:xfrm>
            <a:off x="457452" y="1266978"/>
            <a:ext cx="8234100" cy="3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20.xml"/><Relationship Id="rId42" Type="http://schemas.openxmlformats.org/officeDocument/2006/relationships/theme" Target="../theme/theme1.xml"/><Relationship Id="rId41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39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16.xml"/><Relationship Id="rId38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8E6E6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3.jpg"/><Relationship Id="rId4" Type="http://schemas.openxmlformats.org/officeDocument/2006/relationships/image" Target="../media/image10.png"/><Relationship Id="rId9" Type="http://schemas.openxmlformats.org/officeDocument/2006/relationships/image" Target="../media/image6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9.png"/><Relationship Id="rId8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jpg"/><Relationship Id="rId4" Type="http://schemas.openxmlformats.org/officeDocument/2006/relationships/image" Target="../media/image29.jpg"/><Relationship Id="rId5" Type="http://schemas.openxmlformats.org/officeDocument/2006/relationships/image" Target="../media/image3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8.png"/><Relationship Id="rId4" Type="http://schemas.openxmlformats.org/officeDocument/2006/relationships/image" Target="../media/image1.png"/><Relationship Id="rId5" Type="http://schemas.openxmlformats.org/officeDocument/2006/relationships/image" Target="../media/image5.png"/><Relationship Id="rId6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drive.google.com/file/d/1nhYMhqw4GhEtIq4yE7yH6nBLKaRrCwaV/view?usp=drive_link" TargetMode="External"/><Relationship Id="rId4" Type="http://schemas.openxmlformats.org/officeDocument/2006/relationships/image" Target="../media/image10.png"/><Relationship Id="rId5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png"/><Relationship Id="rId4" Type="http://schemas.openxmlformats.org/officeDocument/2006/relationships/image" Target="../media/image10.png"/><Relationship Id="rId5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Relationship Id="rId5" Type="http://schemas.openxmlformats.org/officeDocument/2006/relationships/image" Target="../media/image3.png"/><Relationship Id="rId6" Type="http://schemas.openxmlformats.org/officeDocument/2006/relationships/image" Target="../media/image19.png"/><Relationship Id="rId7" Type="http://schemas.openxmlformats.org/officeDocument/2006/relationships/image" Target="../media/image25.png"/><Relationship Id="rId8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43"/>
          <p:cNvPicPr preferRelativeResize="0"/>
          <p:nvPr/>
        </p:nvPicPr>
        <p:blipFill rotWithShape="1">
          <a:blip r:embed="rId3">
            <a:alphaModFix/>
          </a:blip>
          <a:srcRect b="5583" l="0" r="0" t="12790"/>
          <a:stretch/>
        </p:blipFill>
        <p:spPr>
          <a:xfrm>
            <a:off x="0" y="0"/>
            <a:ext cx="9144003" cy="51752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95-Logo-horizontal_PRETO-02.png" id="180" name="Google Shape;180;p43"/>
          <p:cNvPicPr preferRelativeResize="0"/>
          <p:nvPr/>
        </p:nvPicPr>
        <p:blipFill rotWithShape="1">
          <a:blip r:embed="rId4">
            <a:alphaModFix amt="50000"/>
          </a:blip>
          <a:srcRect b="0" l="0" r="0" t="0"/>
          <a:stretch/>
        </p:blipFill>
        <p:spPr>
          <a:xfrm>
            <a:off x="4507182" y="4930476"/>
            <a:ext cx="650508" cy="1313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s-ALMA--RGB-preto.png" id="181" name="Google Shape;181;p43"/>
          <p:cNvPicPr preferRelativeResize="0"/>
          <p:nvPr/>
        </p:nvPicPr>
        <p:blipFill rotWithShape="1">
          <a:blip r:embed="rId5">
            <a:alphaModFix amt="50000"/>
          </a:blip>
          <a:srcRect b="2578" l="0" r="0" t="2570"/>
          <a:stretch/>
        </p:blipFill>
        <p:spPr>
          <a:xfrm>
            <a:off x="4001506" y="4941908"/>
            <a:ext cx="440182" cy="10654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2" name="Google Shape;182;p43"/>
          <p:cNvGrpSpPr/>
          <p:nvPr/>
        </p:nvGrpSpPr>
        <p:grpSpPr>
          <a:xfrm>
            <a:off x="3719250" y="360000"/>
            <a:ext cx="5222126" cy="4452575"/>
            <a:chOff x="3719250" y="360000"/>
            <a:chExt cx="5222126" cy="4452575"/>
          </a:xfrm>
        </p:grpSpPr>
        <p:pic>
          <p:nvPicPr>
            <p:cNvPr descr="U95-Logo-horizontal_PRETO-02.png" id="183" name="Google Shape;183;p4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252700" y="4655125"/>
              <a:ext cx="779834" cy="1574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logos-ALMA--RGB-preto.png" id="184" name="Google Shape;184;p43"/>
            <p:cNvPicPr preferRelativeResize="0"/>
            <p:nvPr/>
          </p:nvPicPr>
          <p:blipFill rotWithShape="1">
            <a:blip r:embed="rId7">
              <a:alphaModFix/>
            </a:blip>
            <a:srcRect b="2578" l="0" r="0" t="2570"/>
            <a:stretch/>
          </p:blipFill>
          <p:spPr>
            <a:xfrm>
              <a:off x="8126178" y="4655126"/>
              <a:ext cx="650525" cy="1574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" name="Google Shape;185;p43"/>
            <p:cNvPicPr preferRelativeResize="0"/>
            <p:nvPr/>
          </p:nvPicPr>
          <p:blipFill rotWithShape="1">
            <a:blip r:embed="rId8">
              <a:alphaModFix/>
            </a:blip>
            <a:srcRect b="17769" l="69869" r="3983" t="0"/>
            <a:stretch/>
          </p:blipFill>
          <p:spPr>
            <a:xfrm>
              <a:off x="7055350" y="3611925"/>
              <a:ext cx="1886026" cy="9912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" name="Google Shape;186;p43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719250" y="360000"/>
              <a:ext cx="5171948" cy="3583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7" name="Google Shape;187;p43"/>
          <p:cNvSpPr txBox="1"/>
          <p:nvPr/>
        </p:nvSpPr>
        <p:spPr>
          <a:xfrm>
            <a:off x="366125" y="2127400"/>
            <a:ext cx="3245100" cy="5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50" lIns="34350" spcFirstLastPara="1" rIns="34350" wrap="square" tIns="343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91E87"/>
              </a:buClr>
              <a:buSzPts val="3000"/>
              <a:buFont typeface="Poppins"/>
              <a:buNone/>
            </a:pPr>
            <a:r>
              <a:rPr b="1" i="0" lang="pt-BR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MENSURAÇÃO</a:t>
            </a:r>
            <a:endParaRPr b="1" i="0" sz="2800" u="none" cap="none" strike="noStrike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7" name="Google Shape;347;p52"/>
          <p:cNvGraphicFramePr/>
          <p:nvPr/>
        </p:nvGraphicFramePr>
        <p:xfrm>
          <a:off x="152400" y="152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{EC6CE88B-33B5-419D-A897-1A06D97343D9}</a:tableStyleId>
              </a:tblPr>
              <a:tblGrid>
                <a:gridCol w="2295525"/>
                <a:gridCol w="333375"/>
                <a:gridCol w="6410325"/>
              </a:tblGrid>
              <a:tr h="200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b="1" lang="pt-BR" sz="800" u="none" cap="none" strike="noStrike"/>
                        <a:t>comportamento</a:t>
                      </a:r>
                      <a:endParaRPr b="1"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indicadores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rowSpan="6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Cantar, Brincar e Contar Histórias [CBCH]</a:t>
                      </a:r>
                      <a:endParaRPr sz="900" u="none" cap="none" strike="noStrike"/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todo dia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CF1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1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de cuidadores brincando junto com suas crianças e frequência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2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de cuidadores cantando junto com suas crianças e frequência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3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de cuidadores contando histórias junto com suas crianças e frequência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4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cuidadores aprenderam novas práticas com o projeto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5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cuidadores aplicando as novas práticas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6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de cada estratégia lembrada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rowSpan="8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pt-BR" sz="800" u="none" cap="none" strike="noStrike">
                          <a:solidFill>
                            <a:srgbClr val="FFFFFF"/>
                          </a:solidFill>
                        </a:rPr>
                        <a:t>CRIA NA PAZ [CNP]</a:t>
                      </a:r>
                      <a:endParaRPr sz="800" u="none" cap="none" strike="noStrike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pt-BR" sz="800" u="none" cap="none" strike="noStrike">
                          <a:solidFill>
                            <a:srgbClr val="FFFFFF"/>
                          </a:solidFill>
                        </a:rPr>
                        <a:t>Trocar práticas negativas (bater, gritar e xingar) por positivas (as "ensinadas" no projeto)</a:t>
                      </a:r>
                      <a:endParaRPr sz="800" u="none" cap="none" strike="noStrike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pt-BR" sz="800" u="none" cap="none" strike="noStrike">
                          <a:solidFill>
                            <a:srgbClr val="FFFFFF"/>
                          </a:solidFill>
                        </a:rPr>
                        <a:t>Transformar a aceitação social sobre práticas negativas / intervir</a:t>
                      </a:r>
                      <a:endParaRPr sz="8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566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7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cuidadores aplicando práticas positivas na criação das crianças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8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redução de práticas violentas de nível alto - (gritos, xingamentos, surra, tapa, beliscão, puxar orelha, sacudir) e frequência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9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redução de práticas violentas de nível regular - (colocar de castigo, ameaçar bater) e frequência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43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10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redução de práticas violentas de nível baixo - (tirar acesso a TV, celular e brinquedos,fingir que não estava vendo a birra ) e frequência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11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cuidadores tomam uma ação ao presenciar atos de violência contra crianças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12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cuidadores aprenderam novas práticas com o projeto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13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cuidadores aplicando as novas práticas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14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de cada estratégias lembrada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rowSpan="8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>
                          <a:solidFill>
                            <a:srgbClr val="FFFFFF"/>
                          </a:solidFill>
                        </a:rPr>
                        <a:t>BrincAR Livre [BL]</a:t>
                      </a:r>
                      <a:endParaRPr sz="900" u="none" cap="none" strike="noStrike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>
                          <a:solidFill>
                            <a:srgbClr val="FFFFFF"/>
                          </a:solidFill>
                        </a:rPr>
                        <a:t>Colocar práticas simples desse brincar (livre, ao ar livre e em contato com a natureza) na vida da criança</a:t>
                      </a:r>
                      <a:endParaRPr sz="900" u="none" cap="none" strike="noStrike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>
                          <a:solidFill>
                            <a:srgbClr val="FFFFFF"/>
                          </a:solidFill>
                        </a:rPr>
                        <a:t>ter "arzinho" (rotina diário)</a:t>
                      </a:r>
                      <a:endParaRPr sz="900" u="none" cap="none" strike="noStrike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>
                          <a:solidFill>
                            <a:srgbClr val="FFFFFF"/>
                          </a:solidFill>
                        </a:rPr>
                        <a:t>ter "arzão" (fds/dias de folga)</a:t>
                      </a:r>
                      <a:endParaRPr sz="9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5C1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15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de crianças brincando soltas, livres, sozinhas ou com outras crianças com observação + frequência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16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de crianças brincando ao ar livre + frequência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17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de crianças brincando com elementos da natureza em casa + frequência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18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de crianças brincando com elementos da natureza fora de casa + frequência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19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de crianças indo a parques e praças + frequência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20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cuidadores aprenderam novas práticas com o projeto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21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cuidadores aplicando as novas práticas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22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pt-BR" sz="900" u="none" cap="none" strike="noStrike"/>
                        <a:t>% de cada estratégia lembrada</a:t>
                      </a:r>
                      <a:endParaRPr sz="9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95-Logo-horizontal_PRETO-02.png" id="352" name="Google Shape;352;p53"/>
          <p:cNvPicPr preferRelativeResize="0"/>
          <p:nvPr/>
        </p:nvPicPr>
        <p:blipFill rotWithShape="1">
          <a:blip r:embed="rId3">
            <a:alphaModFix amt="50000"/>
          </a:blip>
          <a:srcRect b="0" l="0" r="0" t="0"/>
          <a:stretch/>
        </p:blipFill>
        <p:spPr>
          <a:xfrm>
            <a:off x="4499582" y="4902926"/>
            <a:ext cx="650508" cy="1313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s-ALMA--RGB-preto.png" id="353" name="Google Shape;353;p53"/>
          <p:cNvPicPr preferRelativeResize="0"/>
          <p:nvPr/>
        </p:nvPicPr>
        <p:blipFill rotWithShape="1">
          <a:blip r:embed="rId4">
            <a:alphaModFix amt="50000"/>
          </a:blip>
          <a:srcRect b="2578" l="0" r="0" t="2570"/>
          <a:stretch/>
        </p:blipFill>
        <p:spPr>
          <a:xfrm>
            <a:off x="3993906" y="4914358"/>
            <a:ext cx="440182" cy="10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53"/>
          <p:cNvSpPr txBox="1"/>
          <p:nvPr/>
        </p:nvSpPr>
        <p:spPr>
          <a:xfrm>
            <a:off x="609675" y="1619250"/>
            <a:ext cx="30015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pt-BR" sz="3000" u="none" cap="none" strike="noStrike">
                <a:solidFill>
                  <a:srgbClr val="FFFFFF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indicadores chave que buscamos junto a gestão</a:t>
            </a:r>
            <a:endParaRPr b="0" i="0" sz="3000" u="none" cap="none" strike="noStrike">
              <a:solidFill>
                <a:srgbClr val="FFFFFF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355" name="Google Shape;355;p53"/>
          <p:cNvSpPr txBox="1"/>
          <p:nvPr/>
        </p:nvSpPr>
        <p:spPr>
          <a:xfrm>
            <a:off x="3611100" y="1810200"/>
            <a:ext cx="5165700" cy="14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Nunito SemiBold"/>
              <a:buChar char="●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quantidade de unidades envolvidas</a:t>
            </a:r>
            <a:endParaRPr b="0" i="0" sz="1100" u="none" cap="none" strike="noStrike">
              <a:solidFill>
                <a:srgbClr val="FFFFFF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-29845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Nunito SemiBold"/>
              <a:buChar char="●"/>
            </a:pPr>
            <a:r>
              <a:rPr b="0" i="0" lang="pt-BR" sz="1100" u="none" cap="none" strike="noStrike">
                <a:solidFill>
                  <a:srgbClr val="FFFFFF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quantidade de coordenadores sensibilizados</a:t>
            </a:r>
            <a:endParaRPr b="0" i="0" sz="1100" u="none" cap="none" strike="noStrike">
              <a:solidFill>
                <a:srgbClr val="FFFFFF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-29845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unito SemiBold"/>
              <a:buChar char="●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quantidade de servidores de ponta sensibilizados</a:t>
            </a:r>
            <a:endParaRPr b="0" i="0" sz="11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-29845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unito SemiBold"/>
              <a:buChar char="●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quantidade de famílias alcançadas</a:t>
            </a:r>
            <a:endParaRPr b="0" i="0" sz="11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-29845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unito SemiBold"/>
              <a:buChar char="●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quantidade nominal e percentual de crianças alcançadas no município</a:t>
            </a:r>
            <a:endParaRPr b="0" i="0" sz="11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-29845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unito SemiBold"/>
              <a:buChar char="●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valor de co-investimento do município</a:t>
            </a:r>
            <a:endParaRPr b="0" i="0" sz="11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-29845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unito SemiBold"/>
              <a:buChar char="●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ferramentas implementadas</a:t>
            </a:r>
            <a:endParaRPr b="0" i="0" sz="11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-29845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unito SemiBold"/>
              <a:buChar char="●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avaliação do programa</a:t>
            </a:r>
            <a:endParaRPr b="0" i="0" sz="11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-29845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unito SemiBold"/>
              <a:buChar char="●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expectativa de continuidade</a:t>
            </a:r>
            <a:endParaRPr b="0" i="0" sz="11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95-Logo-horizontal_PRETO-02.png" id="360" name="Google Shape;360;p54"/>
          <p:cNvPicPr preferRelativeResize="0"/>
          <p:nvPr/>
        </p:nvPicPr>
        <p:blipFill rotWithShape="1">
          <a:blip r:embed="rId3">
            <a:alphaModFix amt="50000"/>
          </a:blip>
          <a:srcRect b="0" l="0" r="0" t="0"/>
          <a:stretch/>
        </p:blipFill>
        <p:spPr>
          <a:xfrm>
            <a:off x="4499582" y="4902926"/>
            <a:ext cx="650508" cy="1313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s-ALMA--RGB-preto.png" id="361" name="Google Shape;361;p54"/>
          <p:cNvPicPr preferRelativeResize="0"/>
          <p:nvPr/>
        </p:nvPicPr>
        <p:blipFill rotWithShape="1">
          <a:blip r:embed="rId4">
            <a:alphaModFix amt="50000"/>
          </a:blip>
          <a:srcRect b="2578" l="0" r="0" t="2570"/>
          <a:stretch/>
        </p:blipFill>
        <p:spPr>
          <a:xfrm>
            <a:off x="3993906" y="4914358"/>
            <a:ext cx="440182" cy="10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54"/>
          <p:cNvSpPr txBox="1"/>
          <p:nvPr/>
        </p:nvSpPr>
        <p:spPr>
          <a:xfrm>
            <a:off x="609675" y="1619250"/>
            <a:ext cx="30015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pt-BR" sz="3000" u="none" cap="none" strike="noStrike">
                <a:solidFill>
                  <a:srgbClr val="FFFFFF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indicadores chave que buscamos junto a unidade</a:t>
            </a:r>
            <a:endParaRPr b="0" i="0" sz="3000" u="none" cap="none" strike="noStrike">
              <a:solidFill>
                <a:srgbClr val="FFFFFF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363" name="Google Shape;363;p54"/>
          <p:cNvSpPr txBox="1"/>
          <p:nvPr/>
        </p:nvSpPr>
        <p:spPr>
          <a:xfrm>
            <a:off x="3810000" y="2021225"/>
            <a:ext cx="4966800" cy="11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unito SemiBold"/>
              <a:buChar char="●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quantidade de servidores de ponta sensibilizados</a:t>
            </a:r>
            <a:endParaRPr b="0" i="0" sz="11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-29845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unito SemiBold"/>
              <a:buChar char="●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quantidade de famílias alcançadas</a:t>
            </a:r>
            <a:endParaRPr b="0" i="0" sz="11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-29845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unito SemiBold"/>
              <a:buChar char="●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quantidade nominal e percentual de crianças alcançadas na unidade</a:t>
            </a:r>
            <a:endParaRPr b="0" i="0" sz="11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-29845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unito SemiBold"/>
              <a:buChar char="●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valor de co-investimento da unidade</a:t>
            </a:r>
            <a:endParaRPr b="0" i="0" sz="11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-29845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unito SemiBold"/>
              <a:buChar char="●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ferramentas implementadas</a:t>
            </a:r>
            <a:endParaRPr b="0" i="0" sz="11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-29845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unito SemiBold"/>
              <a:buChar char="●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avaliação do programa</a:t>
            </a:r>
            <a:endParaRPr b="0" i="0" sz="11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-29845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unito SemiBold"/>
              <a:buChar char="●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expectativa de continuidade</a:t>
            </a:r>
            <a:endParaRPr b="0" i="0" sz="11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bg>
      <p:bgPr>
        <a:solidFill>
          <a:schemeClr val="dk1"/>
        </a:solidFill>
      </p:bgPr>
    </p:bg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55"/>
          <p:cNvPicPr preferRelativeResize="0"/>
          <p:nvPr/>
        </p:nvPicPr>
        <p:blipFill rotWithShape="1">
          <a:blip r:embed="rId3">
            <a:alphaModFix/>
          </a:blip>
          <a:srcRect b="86681" l="0" r="0" t="600"/>
          <a:stretch/>
        </p:blipFill>
        <p:spPr>
          <a:xfrm>
            <a:off x="5524775" y="937913"/>
            <a:ext cx="1524000" cy="419625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55"/>
          <p:cNvSpPr txBox="1"/>
          <p:nvPr/>
        </p:nvSpPr>
        <p:spPr>
          <a:xfrm>
            <a:off x="366125" y="1090625"/>
            <a:ext cx="3246900" cy="31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400" u="none" cap="none" strike="noStrike">
                <a:solidFill>
                  <a:srgbClr val="FF7E79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formulários de navegação amigável no celular</a:t>
            </a:r>
            <a:endParaRPr b="0" i="0" sz="2400" u="none" cap="none" strike="noStrike">
              <a:solidFill>
                <a:srgbClr val="FF7E79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FF7E79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400" u="none" cap="none" strike="noStrike">
                <a:solidFill>
                  <a:srgbClr val="FF7E79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questionário é inteligente:</a:t>
            </a:r>
            <a:endParaRPr b="0" i="0" sz="2400" u="none" cap="none" strike="noStrike">
              <a:solidFill>
                <a:srgbClr val="FF7E79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1900" u="none" cap="none" strike="noStrike">
                <a:solidFill>
                  <a:srgbClr val="FF7E79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considera as respostas anteriores para aplicar as seguintes</a:t>
            </a:r>
            <a:endParaRPr b="0" i="0" sz="1900" u="none" cap="none" strike="noStrike">
              <a:solidFill>
                <a:srgbClr val="FF7E79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pic>
        <p:nvPicPr>
          <p:cNvPr id="370" name="Google Shape;370;p55"/>
          <p:cNvPicPr preferRelativeResize="0"/>
          <p:nvPr/>
        </p:nvPicPr>
        <p:blipFill rotWithShape="1">
          <a:blip r:embed="rId4">
            <a:alphaModFix/>
          </a:blip>
          <a:srcRect b="0" l="0" r="0" t="13984"/>
          <a:stretch/>
        </p:blipFill>
        <p:spPr>
          <a:xfrm>
            <a:off x="3810000" y="1399363"/>
            <a:ext cx="1524000" cy="2837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55"/>
          <p:cNvPicPr preferRelativeResize="0"/>
          <p:nvPr/>
        </p:nvPicPr>
        <p:blipFill rotWithShape="1">
          <a:blip r:embed="rId5">
            <a:alphaModFix/>
          </a:blip>
          <a:srcRect b="0" l="0" r="0" t="13984"/>
          <a:stretch/>
        </p:blipFill>
        <p:spPr>
          <a:xfrm>
            <a:off x="5530975" y="1399363"/>
            <a:ext cx="1524000" cy="2837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55"/>
          <p:cNvPicPr preferRelativeResize="0"/>
          <p:nvPr/>
        </p:nvPicPr>
        <p:blipFill rotWithShape="1">
          <a:blip r:embed="rId3">
            <a:alphaModFix/>
          </a:blip>
          <a:srcRect b="-598" l="0" r="0" t="599"/>
          <a:stretch/>
        </p:blipFill>
        <p:spPr>
          <a:xfrm>
            <a:off x="7252700" y="937913"/>
            <a:ext cx="1524000" cy="329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55"/>
          <p:cNvPicPr preferRelativeResize="0"/>
          <p:nvPr/>
        </p:nvPicPr>
        <p:blipFill rotWithShape="1">
          <a:blip r:embed="rId3">
            <a:alphaModFix/>
          </a:blip>
          <a:srcRect b="86681" l="0" r="0" t="600"/>
          <a:stretch/>
        </p:blipFill>
        <p:spPr>
          <a:xfrm>
            <a:off x="3796850" y="937913"/>
            <a:ext cx="1524000" cy="419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Google Shape;378;p56"/>
          <p:cNvPicPr preferRelativeResize="0"/>
          <p:nvPr/>
        </p:nvPicPr>
        <p:blipFill rotWithShape="1">
          <a:blip r:embed="rId3">
            <a:alphaModFix/>
          </a:blip>
          <a:srcRect b="12541" l="0" r="0" t="2315"/>
          <a:stretch/>
        </p:blipFill>
        <p:spPr>
          <a:xfrm>
            <a:off x="325" y="0"/>
            <a:ext cx="9117126" cy="51752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95-Logo-horizontal_PRETO-02.png" id="379" name="Google Shape;379;p56"/>
          <p:cNvPicPr preferRelativeResize="0"/>
          <p:nvPr/>
        </p:nvPicPr>
        <p:blipFill rotWithShape="1">
          <a:blip r:embed="rId4">
            <a:alphaModFix amt="50000"/>
          </a:blip>
          <a:srcRect b="0" l="0" r="0" t="0"/>
          <a:stretch/>
        </p:blipFill>
        <p:spPr>
          <a:xfrm>
            <a:off x="4507182" y="4930476"/>
            <a:ext cx="650508" cy="1313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s-ALMA--RGB-preto.png" id="380" name="Google Shape;380;p56"/>
          <p:cNvPicPr preferRelativeResize="0"/>
          <p:nvPr/>
        </p:nvPicPr>
        <p:blipFill rotWithShape="1">
          <a:blip r:embed="rId5">
            <a:alphaModFix amt="50000"/>
          </a:blip>
          <a:srcRect b="2578" l="0" r="0" t="2570"/>
          <a:stretch/>
        </p:blipFill>
        <p:spPr>
          <a:xfrm>
            <a:off x="4001506" y="4941908"/>
            <a:ext cx="440182" cy="10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56"/>
          <p:cNvSpPr txBox="1"/>
          <p:nvPr/>
        </p:nvSpPr>
        <p:spPr>
          <a:xfrm>
            <a:off x="793750" y="2287475"/>
            <a:ext cx="3000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rgbClr val="611E83"/>
                </a:solidFill>
                <a:latin typeface="Nunito"/>
                <a:ea typeface="Nunito"/>
                <a:cs typeface="Nunito"/>
                <a:sym typeface="Nunito"/>
              </a:rPr>
              <a:t>obrigada!</a:t>
            </a:r>
            <a:endParaRPr b="1" i="0" sz="3000" u="none" cap="none" strike="noStrike">
              <a:solidFill>
                <a:srgbClr val="611E8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82" name="Google Shape;382;p56"/>
          <p:cNvPicPr preferRelativeResize="0"/>
          <p:nvPr/>
        </p:nvPicPr>
        <p:blipFill rotWithShape="1">
          <a:blip r:embed="rId6">
            <a:alphaModFix/>
          </a:blip>
          <a:srcRect b="13363" l="10728" r="10728" t="13364"/>
          <a:stretch/>
        </p:blipFill>
        <p:spPr>
          <a:xfrm rot="-16">
            <a:off x="2324606" y="1660712"/>
            <a:ext cx="743851" cy="6941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95-Logo-horizontal_PRETO-02.png" id="192" name="Google Shape;192;p44"/>
          <p:cNvPicPr preferRelativeResize="0"/>
          <p:nvPr/>
        </p:nvPicPr>
        <p:blipFill rotWithShape="1">
          <a:blip r:embed="rId3">
            <a:alphaModFix amt="50000"/>
          </a:blip>
          <a:srcRect b="0" l="0" r="0" t="0"/>
          <a:stretch/>
        </p:blipFill>
        <p:spPr>
          <a:xfrm>
            <a:off x="4507182" y="4930476"/>
            <a:ext cx="650508" cy="1313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s-ALMA--RGB-preto.png" id="193" name="Google Shape;193;p44"/>
          <p:cNvPicPr preferRelativeResize="0"/>
          <p:nvPr/>
        </p:nvPicPr>
        <p:blipFill rotWithShape="1">
          <a:blip r:embed="rId4">
            <a:alphaModFix amt="50000"/>
          </a:blip>
          <a:srcRect b="2578" l="0" r="0" t="2570"/>
          <a:stretch/>
        </p:blipFill>
        <p:spPr>
          <a:xfrm>
            <a:off x="4001506" y="4941908"/>
            <a:ext cx="440182" cy="106544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44"/>
          <p:cNvSpPr txBox="1"/>
          <p:nvPr/>
        </p:nvSpPr>
        <p:spPr>
          <a:xfrm>
            <a:off x="1102575" y="1567775"/>
            <a:ext cx="3245100" cy="2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50" lIns="34350" spcFirstLastPara="1" rIns="34350" wrap="square" tIns="3435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17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ferramentas que promovem a pedagogia da transformação, com conteúdos consistentes, confiáveis ​​e prontos para uso, trazendo a possibilidade de atuar de forma rápida e transversal para solucionar questões sociais urgentes.</a:t>
            </a:r>
            <a:endParaRPr b="0" i="0" sz="17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95" name="Google Shape;195;p44"/>
          <p:cNvSpPr txBox="1"/>
          <p:nvPr/>
        </p:nvSpPr>
        <p:spPr>
          <a:xfrm>
            <a:off x="4572000" y="1697375"/>
            <a:ext cx="4204800" cy="19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i="0" lang="pt-BR" sz="35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Programa</a:t>
            </a:r>
            <a:endParaRPr b="1" i="0" sz="35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i="0" lang="pt-BR" sz="35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de Mudança </a:t>
            </a:r>
            <a:br>
              <a:rPr b="1" i="0" lang="pt-BR" sz="35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i="0" lang="pt-BR" sz="35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de Comportamento</a:t>
            </a:r>
            <a:endParaRPr b="0" i="0" sz="3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95-Logo-horizontal_PRETO-02.png" id="200" name="Google Shape;200;p45"/>
          <p:cNvPicPr preferRelativeResize="0"/>
          <p:nvPr/>
        </p:nvPicPr>
        <p:blipFill rotWithShape="1">
          <a:blip r:embed="rId3">
            <a:alphaModFix amt="50000"/>
          </a:blip>
          <a:srcRect b="0" l="0" r="0" t="0"/>
          <a:stretch/>
        </p:blipFill>
        <p:spPr>
          <a:xfrm>
            <a:off x="4507182" y="4930476"/>
            <a:ext cx="650508" cy="1313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s-ALMA--RGB-preto.png" id="201" name="Google Shape;201;p45"/>
          <p:cNvPicPr preferRelativeResize="0"/>
          <p:nvPr/>
        </p:nvPicPr>
        <p:blipFill rotWithShape="1">
          <a:blip r:embed="rId4">
            <a:alphaModFix amt="50000"/>
          </a:blip>
          <a:srcRect b="2578" l="0" r="0" t="2570"/>
          <a:stretch/>
        </p:blipFill>
        <p:spPr>
          <a:xfrm>
            <a:off x="4001506" y="4941908"/>
            <a:ext cx="440182" cy="106544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45"/>
          <p:cNvSpPr txBox="1"/>
          <p:nvPr/>
        </p:nvSpPr>
        <p:spPr>
          <a:xfrm>
            <a:off x="1102575" y="521075"/>
            <a:ext cx="3245100" cy="42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50" lIns="34350" spcFirstLastPara="1" rIns="34350" wrap="square" tIns="3435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17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Nossas caixas de ferramentas  alcançam seu potencial máximo quando acompanhadas da mensuração precisa de dados. </a:t>
            </a:r>
            <a:endParaRPr b="0" i="0" sz="17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17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coleta e análise sistemática de informações permitem uma avaliação objetiva do desempenho e do impacto das ações implementadas. </a:t>
            </a:r>
            <a:endParaRPr b="0" i="0" sz="17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17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mensuração não apenas fornece uma visão clara do progresso alcançado, mas também revela áreas que precisam de ajustes.</a:t>
            </a:r>
            <a:endParaRPr b="0" i="0" sz="17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03" name="Google Shape;203;p45"/>
          <p:cNvSpPr txBox="1"/>
          <p:nvPr/>
        </p:nvSpPr>
        <p:spPr>
          <a:xfrm>
            <a:off x="4572000" y="1905275"/>
            <a:ext cx="4204800" cy="13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i="0" lang="pt-BR" sz="35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POR QUE</a:t>
            </a:r>
            <a:endParaRPr b="1" i="0" sz="35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i="0" lang="pt-BR" sz="35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Mensurar</a:t>
            </a:r>
            <a:endParaRPr b="0" i="0" sz="3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6"/>
          <p:cNvSpPr txBox="1"/>
          <p:nvPr/>
        </p:nvSpPr>
        <p:spPr>
          <a:xfrm>
            <a:off x="1329775" y="1417775"/>
            <a:ext cx="30000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rgbClr val="FFFFFF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tomar decisão baseada em informação</a:t>
            </a:r>
            <a:endParaRPr b="0" i="0" sz="2000" u="none" cap="none" strike="noStrike">
              <a:solidFill>
                <a:srgbClr val="FFFFFF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FFFFFF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rgbClr val="FFFFFF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a cultura de aprendizado contínuo molda um futuro sustentável </a:t>
            </a:r>
            <a:endParaRPr b="0" i="0" sz="2000" u="none" cap="none" strike="noStrike">
              <a:solidFill>
                <a:srgbClr val="FFFFFF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209" name="Google Shape;209;p46"/>
          <p:cNvSpPr txBox="1"/>
          <p:nvPr/>
        </p:nvSpPr>
        <p:spPr>
          <a:xfrm>
            <a:off x="4572000" y="1905275"/>
            <a:ext cx="4204800" cy="13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i="0" lang="pt-BR" sz="35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POR QUE</a:t>
            </a:r>
            <a:endParaRPr b="1" i="0" sz="35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i="0" lang="pt-BR" sz="35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Mensurar</a:t>
            </a:r>
            <a:endParaRPr b="0" i="0" sz="3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7"/>
          <p:cNvSpPr txBox="1"/>
          <p:nvPr/>
        </p:nvSpPr>
        <p:spPr>
          <a:xfrm>
            <a:off x="4572000" y="1905275"/>
            <a:ext cx="4204800" cy="13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i="0" lang="pt-BR" sz="35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POR QUE</a:t>
            </a:r>
            <a:endParaRPr b="1" i="0" sz="35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i="0" lang="pt-BR" sz="35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Mensurar</a:t>
            </a:r>
            <a:endParaRPr b="0" i="0" sz="3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47"/>
          <p:cNvSpPr txBox="1"/>
          <p:nvPr/>
        </p:nvSpPr>
        <p:spPr>
          <a:xfrm>
            <a:off x="366125" y="1460075"/>
            <a:ext cx="3964200" cy="22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19100" lIns="19100" spcFirstLastPara="1" rIns="19100" wrap="square" tIns="191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1600" u="none" cap="none" strike="noStrike">
                <a:solidFill>
                  <a:srgbClr val="FFFFFF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Os municípios que fazem parte da Rede Urban 95 devem assumir o compromisso de compartilhar conhecimento.. </a:t>
            </a:r>
            <a:endParaRPr b="0" i="0" sz="1600" u="none" cap="none" strike="noStrike">
              <a:solidFill>
                <a:srgbClr val="FFFFFF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1600" u="none" cap="none" strike="noStrike">
                <a:solidFill>
                  <a:srgbClr val="FFFFFF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Ao contribuir com a mensuração sua cidade coopera com a Rede Urban 95 e  cria um ciclo virtuoso de progresso que beneficia a todos, moldando um futuro mais promissor e sustentável.</a:t>
            </a:r>
            <a:endParaRPr b="0" i="0" sz="1600" u="none" cap="none" strike="noStrike">
              <a:solidFill>
                <a:srgbClr val="FFFFFF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91E87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8"/>
          <p:cNvSpPr txBox="1"/>
          <p:nvPr/>
        </p:nvSpPr>
        <p:spPr>
          <a:xfrm>
            <a:off x="3810000" y="360000"/>
            <a:ext cx="4968300" cy="4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11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IMPACTO - COMPORTAMENTO</a:t>
            </a:r>
            <a:endParaRPr b="1" i="0" sz="1100" u="none" cap="none" strike="noStrike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700" u="none" cap="none" strike="noStrike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5964"/>
              </a:buClr>
              <a:buSzPts val="1100"/>
              <a:buFont typeface="Nunito"/>
              <a:buAutoNum type="arabicPeriod"/>
            </a:pPr>
            <a:r>
              <a:rPr b="1" i="0" lang="pt-BR" sz="11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Famílias cuidadores 0-3 que receberão os conteúdos</a:t>
            </a:r>
            <a:endParaRPr b="1" i="0" sz="1100" u="none" cap="none" strike="noStrike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unito Light"/>
              <a:buChar char="-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T0 - formulário antes do ciclo</a:t>
            </a:r>
            <a:endParaRPr b="0" i="0" sz="1100" u="none" cap="none" strike="noStrike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unito Light"/>
              <a:buChar char="-"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T1 - formulário depois do ciclo</a:t>
            </a:r>
            <a:endParaRPr b="0" i="0" sz="1100" u="none" cap="none" strike="noStrike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&gt; como você recebe: um link via WhatsApp</a:t>
            </a:r>
            <a:endParaRPr b="0" i="0" sz="1100" u="none" cap="none" strike="noStrike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&gt; quem compartilha: servidores de ponta (professores, assistentes sociais)</a:t>
            </a:r>
            <a:endParaRPr b="0" i="0" sz="1100" u="none" cap="none" strike="noStrike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&gt; quem responde: famílias participantes</a:t>
            </a:r>
            <a:endParaRPr b="0" i="0" sz="1100" u="none" cap="none" strike="noStrike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pt-BR" sz="800" u="none" cap="none" strike="noStrike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*link para conhecer o teor do questionário na ítegra: </a:t>
            </a:r>
            <a:r>
              <a:rPr b="0" i="0" lang="pt-BR" sz="800" u="sng" cap="none" strike="noStrike">
                <a:solidFill>
                  <a:srgbClr val="FF7E79"/>
                </a:solidFill>
                <a:latin typeface="Nunito Light"/>
                <a:ea typeface="Nunito Light"/>
                <a:cs typeface="Nunito Light"/>
                <a:sym typeface="Nunito Ligh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https://drive.google.com/file/d/1nhYMhqw4GhEtIq4yE7yH6nBLKaRrCwaV/view?usp=drive_link</a:t>
            </a:r>
            <a:endParaRPr b="0" i="0" sz="1100" u="none" cap="none" strike="noStrike">
              <a:solidFill>
                <a:srgbClr val="FF7E79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FFFFFF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pt-BR" sz="11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ALCANCE - IMPLEMENTAÇÃO</a:t>
            </a:r>
            <a:endParaRPr b="1" i="0" sz="11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1" i="0" sz="8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5964"/>
              </a:buClr>
              <a:buSzPts val="1100"/>
              <a:buFont typeface="Nunito"/>
              <a:buAutoNum type="arabicPeriod"/>
            </a:pPr>
            <a:r>
              <a:rPr b="1" i="0" lang="pt-BR" sz="11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Ponto Focal</a:t>
            </a:r>
            <a:endParaRPr b="1" i="0" sz="11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T1 - formulário ao final do ciclo</a:t>
            </a:r>
            <a:endParaRPr b="0" i="0" sz="1100" u="none" cap="none" strike="noStrike">
              <a:solidFill>
                <a:srgbClr val="FFFFFF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&gt; como você recebe: um link via WhatsApp</a:t>
            </a:r>
            <a:endParaRPr b="0" i="0" sz="1100" u="none" cap="none" strike="noStrike">
              <a:solidFill>
                <a:srgbClr val="FFFFFF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&gt; quem compartilha: Allma</a:t>
            </a:r>
            <a:endParaRPr b="0" i="0" sz="1100" u="none" cap="none" strike="noStrike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&gt; quem responde: ponto focal da rede Urban95 ou alguém indicado por ele </a:t>
            </a:r>
            <a:endParaRPr b="0" i="0" sz="1100" u="none" cap="none" strike="noStrike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FFFFFF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5964"/>
              </a:buClr>
              <a:buSzPts val="1100"/>
              <a:buFont typeface="Nunito"/>
              <a:buAutoNum type="arabicPeriod"/>
            </a:pPr>
            <a:r>
              <a:rPr b="1" i="0" lang="pt-BR" sz="11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Unidade (ex: creche)</a:t>
            </a:r>
            <a:endParaRPr b="1" i="0" sz="11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Nunito Light"/>
              <a:buChar char="-"/>
            </a:pPr>
            <a:r>
              <a:rPr b="0" i="0" lang="pt-BR" sz="1100" u="none" cap="none" strike="noStrike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T1 - formulário ao final do ciclo</a:t>
            </a:r>
            <a:endParaRPr b="0" i="0" sz="1100" u="none" cap="none" strike="noStrike">
              <a:solidFill>
                <a:srgbClr val="FFFFFF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&gt; como você recebe: um link via WhatsApp</a:t>
            </a:r>
            <a:endParaRPr b="0" i="0" sz="1100" u="none" cap="none" strike="noStrike">
              <a:solidFill>
                <a:srgbClr val="FFFFFF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&gt; quem compartilha: Allma</a:t>
            </a:r>
            <a:endParaRPr b="0" i="0" sz="1100" u="none" cap="none" strike="noStrike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&gt; quem responde: coordenador da unidade </a:t>
            </a:r>
            <a:endParaRPr b="0" i="0" sz="1100" u="none" cap="none" strike="noStrike">
              <a:solidFill>
                <a:srgbClr val="FFFFFF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descr="U95-Logo-horizontal_PRETO-02.png" id="221" name="Google Shape;221;p48"/>
          <p:cNvPicPr preferRelativeResize="0"/>
          <p:nvPr/>
        </p:nvPicPr>
        <p:blipFill rotWithShape="1">
          <a:blip r:embed="rId4">
            <a:alphaModFix amt="50000"/>
          </a:blip>
          <a:srcRect b="0" l="0" r="0" t="0"/>
          <a:stretch/>
        </p:blipFill>
        <p:spPr>
          <a:xfrm>
            <a:off x="4499582" y="4902926"/>
            <a:ext cx="650508" cy="1313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s-ALMA--RGB-preto.png" id="222" name="Google Shape;222;p48"/>
          <p:cNvPicPr preferRelativeResize="0"/>
          <p:nvPr/>
        </p:nvPicPr>
        <p:blipFill rotWithShape="1">
          <a:blip r:embed="rId5">
            <a:alphaModFix amt="50000"/>
          </a:blip>
          <a:srcRect b="2578" l="0" r="0" t="2570"/>
          <a:stretch/>
        </p:blipFill>
        <p:spPr>
          <a:xfrm>
            <a:off x="3993906" y="4914358"/>
            <a:ext cx="440182" cy="106544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48"/>
          <p:cNvSpPr txBox="1"/>
          <p:nvPr/>
        </p:nvSpPr>
        <p:spPr>
          <a:xfrm>
            <a:off x="366125" y="1417775"/>
            <a:ext cx="32451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0" i="0" lang="pt-BR" sz="3500" u="none" cap="none" strike="noStrike">
                <a:solidFill>
                  <a:srgbClr val="FF7E79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QUAIS DADOS </a:t>
            </a:r>
            <a:endParaRPr b="0" i="0" sz="3500" u="none" cap="none" strike="noStrike">
              <a:solidFill>
                <a:srgbClr val="FF7E79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0" i="0" lang="pt-BR" sz="3500" u="none" cap="none" strike="noStrike">
                <a:solidFill>
                  <a:srgbClr val="FF7E79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VAMOS CAPTAR</a:t>
            </a:r>
            <a:endParaRPr b="0" i="0" sz="35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91E87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95-Logo-horizontal_PRETO-02.png" id="228" name="Google Shape;228;p49"/>
          <p:cNvPicPr preferRelativeResize="0"/>
          <p:nvPr/>
        </p:nvPicPr>
        <p:blipFill rotWithShape="1">
          <a:blip r:embed="rId3">
            <a:alphaModFix amt="50000"/>
          </a:blip>
          <a:srcRect b="0" l="0" r="0" t="0"/>
          <a:stretch/>
        </p:blipFill>
        <p:spPr>
          <a:xfrm>
            <a:off x="4499582" y="4902926"/>
            <a:ext cx="650508" cy="1313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s-ALMA--RGB-preto.png" id="229" name="Google Shape;229;p49"/>
          <p:cNvPicPr preferRelativeResize="0"/>
          <p:nvPr/>
        </p:nvPicPr>
        <p:blipFill rotWithShape="1">
          <a:blip r:embed="rId4">
            <a:alphaModFix amt="50000"/>
          </a:blip>
          <a:srcRect b="2578" l="0" r="0" t="2570"/>
          <a:stretch/>
        </p:blipFill>
        <p:spPr>
          <a:xfrm>
            <a:off x="3993906" y="4914358"/>
            <a:ext cx="440182" cy="106544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49"/>
          <p:cNvSpPr txBox="1"/>
          <p:nvPr/>
        </p:nvSpPr>
        <p:spPr>
          <a:xfrm>
            <a:off x="1428899" y="1470938"/>
            <a:ext cx="111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BR" sz="1400" u="none" cap="none" strike="noStrike">
                <a:solidFill>
                  <a:srgbClr val="FF7E79"/>
                </a:solidFill>
                <a:latin typeface="Nunito Medium"/>
                <a:ea typeface="Nunito Medium"/>
                <a:cs typeface="Nunito Medium"/>
                <a:sym typeface="Nunito Medium"/>
              </a:rPr>
              <a:t>Sensibilizar</a:t>
            </a:r>
            <a:endParaRPr b="0" i="0" sz="1000" u="none" cap="none" strike="noStrike">
              <a:solidFill>
                <a:srgbClr val="FF7E79"/>
              </a:solidFill>
              <a:latin typeface="Nunito Medium"/>
              <a:ea typeface="Nunito Medium"/>
              <a:cs typeface="Nunito Medium"/>
              <a:sym typeface="Nunito Medium"/>
            </a:endParaRPr>
          </a:p>
        </p:txBody>
      </p:sp>
      <p:sp>
        <p:nvSpPr>
          <p:cNvPr id="231" name="Google Shape;231;p49"/>
          <p:cNvSpPr txBox="1"/>
          <p:nvPr/>
        </p:nvSpPr>
        <p:spPr>
          <a:xfrm>
            <a:off x="6793550" y="1511600"/>
            <a:ext cx="2068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BR" sz="1400" u="none" cap="none" strike="noStrike">
                <a:solidFill>
                  <a:srgbClr val="FFFFFF"/>
                </a:solidFill>
                <a:latin typeface="Nunito Medium"/>
                <a:ea typeface="Nunito Medium"/>
                <a:cs typeface="Nunito Medium"/>
                <a:sym typeface="Nunito Medium"/>
              </a:rPr>
              <a:t>Dados implementação</a:t>
            </a:r>
            <a:endParaRPr b="0" i="0" sz="1400" u="none" cap="none" strike="noStrike">
              <a:solidFill>
                <a:srgbClr val="FFFFFF"/>
              </a:solidFill>
              <a:latin typeface="Nunito Medium"/>
              <a:ea typeface="Nunito Medium"/>
              <a:cs typeface="Nunito Medium"/>
              <a:sym typeface="Nunito Medium"/>
            </a:endParaRPr>
          </a:p>
        </p:txBody>
      </p:sp>
      <p:cxnSp>
        <p:nvCxnSpPr>
          <p:cNvPr id="232" name="Google Shape;232;p49"/>
          <p:cNvCxnSpPr/>
          <p:nvPr/>
        </p:nvCxnSpPr>
        <p:spPr>
          <a:xfrm>
            <a:off x="721492" y="1996001"/>
            <a:ext cx="2530800" cy="0"/>
          </a:xfrm>
          <a:prstGeom prst="straightConnector1">
            <a:avLst/>
          </a:prstGeom>
          <a:noFill/>
          <a:ln cap="flat" cmpd="sng" w="9525">
            <a:solidFill>
              <a:srgbClr val="FF7E79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233" name="Google Shape;233;p49"/>
          <p:cNvCxnSpPr/>
          <p:nvPr/>
        </p:nvCxnSpPr>
        <p:spPr>
          <a:xfrm>
            <a:off x="3240325" y="2147540"/>
            <a:ext cx="0" cy="3201300"/>
          </a:xfrm>
          <a:prstGeom prst="straightConnector1">
            <a:avLst/>
          </a:prstGeom>
          <a:noFill/>
          <a:ln cap="flat" cmpd="sng" w="9525">
            <a:solidFill>
              <a:srgbClr val="611E83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234" name="Google Shape;234;p49"/>
          <p:cNvCxnSpPr/>
          <p:nvPr/>
        </p:nvCxnSpPr>
        <p:spPr>
          <a:xfrm>
            <a:off x="4470075" y="2176996"/>
            <a:ext cx="0" cy="3201300"/>
          </a:xfrm>
          <a:prstGeom prst="straightConnector1">
            <a:avLst/>
          </a:prstGeom>
          <a:noFill/>
          <a:ln cap="flat" cmpd="sng" w="9525">
            <a:solidFill>
              <a:srgbClr val="611E83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235" name="Google Shape;235;p49"/>
          <p:cNvCxnSpPr/>
          <p:nvPr/>
        </p:nvCxnSpPr>
        <p:spPr>
          <a:xfrm>
            <a:off x="5865750" y="2088604"/>
            <a:ext cx="0" cy="3201300"/>
          </a:xfrm>
          <a:prstGeom prst="straightConnector1">
            <a:avLst/>
          </a:prstGeom>
          <a:noFill/>
          <a:ln cap="flat" cmpd="sng" w="9525">
            <a:solidFill>
              <a:srgbClr val="611E83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236" name="Google Shape;236;p49"/>
          <p:cNvSpPr/>
          <p:nvPr/>
        </p:nvSpPr>
        <p:spPr>
          <a:xfrm rot="10800000">
            <a:off x="7620050" y="1092500"/>
            <a:ext cx="415800" cy="4191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7" name="Google Shape;237;p49"/>
          <p:cNvCxnSpPr/>
          <p:nvPr/>
        </p:nvCxnSpPr>
        <p:spPr>
          <a:xfrm>
            <a:off x="1918300" y="2147540"/>
            <a:ext cx="0" cy="3201300"/>
          </a:xfrm>
          <a:prstGeom prst="straightConnector1">
            <a:avLst/>
          </a:prstGeom>
          <a:noFill/>
          <a:ln cap="flat" cmpd="sng" w="9525">
            <a:solidFill>
              <a:srgbClr val="611E83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238" name="Google Shape;238;p49"/>
          <p:cNvCxnSpPr/>
          <p:nvPr/>
        </p:nvCxnSpPr>
        <p:spPr>
          <a:xfrm>
            <a:off x="7206400" y="2147540"/>
            <a:ext cx="0" cy="3201300"/>
          </a:xfrm>
          <a:prstGeom prst="straightConnector1">
            <a:avLst/>
          </a:prstGeom>
          <a:noFill/>
          <a:ln cap="flat" cmpd="sng" w="9525">
            <a:solidFill>
              <a:srgbClr val="611E83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239" name="Google Shape;239;p49"/>
          <p:cNvSpPr txBox="1"/>
          <p:nvPr/>
        </p:nvSpPr>
        <p:spPr>
          <a:xfrm>
            <a:off x="3385182" y="2080538"/>
            <a:ext cx="1115700" cy="9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Entrega do Link da Pesquisa para Famílias - T0</a:t>
            </a:r>
            <a:endParaRPr b="0" i="0" sz="11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0" name="Google Shape;240;p49"/>
          <p:cNvSpPr txBox="1"/>
          <p:nvPr/>
        </p:nvSpPr>
        <p:spPr>
          <a:xfrm>
            <a:off x="4676482" y="2080538"/>
            <a:ext cx="11157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Entrega de 8 semanas de conteúdo </a:t>
            </a:r>
            <a:endParaRPr b="0" i="0" sz="11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pt-BR" sz="8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(físico / digital / impresso) </a:t>
            </a:r>
            <a:endParaRPr b="0" i="0" sz="10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1" name="Google Shape;241;p49"/>
          <p:cNvSpPr txBox="1"/>
          <p:nvPr/>
        </p:nvSpPr>
        <p:spPr>
          <a:xfrm>
            <a:off x="5978232" y="2080538"/>
            <a:ext cx="1115700" cy="19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Roda de Conversa com famílias</a:t>
            </a:r>
            <a:endParaRPr b="0" i="0" sz="11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pt-BR" sz="8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(físico / digital / impresso</a:t>
            </a:r>
            <a:endParaRPr b="0" i="0" sz="8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F668B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Entrega do Link da Pesquisa para Famílias</a:t>
            </a:r>
            <a:r>
              <a:rPr b="0" i="0" lang="pt-BR" sz="8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- T1 </a:t>
            </a:r>
            <a:endParaRPr b="0" i="0" sz="8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2" name="Google Shape;242;p49"/>
          <p:cNvSpPr txBox="1"/>
          <p:nvPr/>
        </p:nvSpPr>
        <p:spPr>
          <a:xfrm>
            <a:off x="2085407" y="2080538"/>
            <a:ext cx="1115700" cy="273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Apresentação</a:t>
            </a:r>
            <a:endParaRPr b="0" i="0" sz="11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do programa</a:t>
            </a:r>
            <a:endParaRPr b="0" i="0" sz="11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pt-BR" sz="8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Sensibilização </a:t>
            </a:r>
            <a:endParaRPr b="0" i="0" sz="8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pt-BR" sz="8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com vídeo aula de especialista no tema para os professores/ servidores</a:t>
            </a:r>
            <a:endParaRPr b="0" i="0" sz="8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pt-BR" sz="8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com abertura de Roda de Conversa</a:t>
            </a:r>
            <a:endParaRPr b="0" i="0" sz="8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pt-BR" sz="8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Entrega do enxoval preparando o equipamento</a:t>
            </a:r>
            <a:endParaRPr b="0" i="0" sz="8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pt-BR" sz="8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Entrega do enxoval para professores</a:t>
            </a:r>
            <a:endParaRPr b="0" i="0" sz="11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3" name="Google Shape;243;p49"/>
          <p:cNvSpPr txBox="1"/>
          <p:nvPr/>
        </p:nvSpPr>
        <p:spPr>
          <a:xfrm>
            <a:off x="777732" y="2080538"/>
            <a:ext cx="11157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Reunião com coordenadores</a:t>
            </a:r>
            <a:endParaRPr b="0" i="0" sz="11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244" name="Google Shape;244;p49"/>
          <p:cNvCxnSpPr/>
          <p:nvPr/>
        </p:nvCxnSpPr>
        <p:spPr>
          <a:xfrm>
            <a:off x="3388330" y="1996001"/>
            <a:ext cx="3664200" cy="0"/>
          </a:xfrm>
          <a:prstGeom prst="straightConnector1">
            <a:avLst/>
          </a:prstGeom>
          <a:noFill/>
          <a:ln cap="flat" cmpd="sng" w="9525">
            <a:solidFill>
              <a:srgbClr val="FF7E79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245" name="Google Shape;245;p49"/>
          <p:cNvCxnSpPr/>
          <p:nvPr/>
        </p:nvCxnSpPr>
        <p:spPr>
          <a:xfrm>
            <a:off x="7188567" y="1996001"/>
            <a:ext cx="1447200" cy="0"/>
          </a:xfrm>
          <a:prstGeom prst="straightConnector1">
            <a:avLst/>
          </a:prstGeom>
          <a:noFill/>
          <a:ln cap="flat" cmpd="sng" w="9525">
            <a:solidFill>
              <a:srgbClr val="FF7E79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246" name="Google Shape;246;p49"/>
          <p:cNvSpPr txBox="1"/>
          <p:nvPr/>
        </p:nvSpPr>
        <p:spPr>
          <a:xfrm>
            <a:off x="4417575" y="1470950"/>
            <a:ext cx="163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BR" sz="1400" u="none" cap="none" strike="noStrike">
                <a:solidFill>
                  <a:srgbClr val="FFFFFF"/>
                </a:solidFill>
                <a:latin typeface="Nunito Medium"/>
                <a:ea typeface="Nunito Medium"/>
                <a:cs typeface="Nunito Medium"/>
                <a:sym typeface="Nunito Medium"/>
              </a:rPr>
              <a:t>Conteúdo Famílias</a:t>
            </a:r>
            <a:endParaRPr b="0" i="0" sz="1000" u="none" cap="none" strike="noStrike">
              <a:solidFill>
                <a:srgbClr val="FFFFFF"/>
              </a:solidFill>
              <a:latin typeface="Nunito Medium"/>
              <a:ea typeface="Nunito Medium"/>
              <a:cs typeface="Nunito Medium"/>
              <a:sym typeface="Nunito Medium"/>
            </a:endParaRPr>
          </a:p>
        </p:txBody>
      </p:sp>
      <p:sp>
        <p:nvSpPr>
          <p:cNvPr id="247" name="Google Shape;247;p49"/>
          <p:cNvSpPr/>
          <p:nvPr/>
        </p:nvSpPr>
        <p:spPr>
          <a:xfrm flipH="1">
            <a:off x="1220645" y="1883312"/>
            <a:ext cx="191100" cy="192600"/>
          </a:xfrm>
          <a:prstGeom prst="ellipse">
            <a:avLst/>
          </a:prstGeom>
          <a:solidFill>
            <a:srgbClr val="FF7E79"/>
          </a:solidFill>
          <a:ln>
            <a:noFill/>
          </a:ln>
        </p:spPr>
        <p:txBody>
          <a:bodyPr anchorCtr="0" anchor="ctr" bIns="19100" lIns="19100" spcFirstLastPara="1" rIns="19100" wrap="square" tIns="19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4D3A"/>
              </a:buClr>
              <a:buSzPts val="1200"/>
              <a:buFont typeface="Helvetica Neue"/>
              <a:buNone/>
            </a:pPr>
            <a:r>
              <a:t/>
            </a:r>
            <a:endParaRPr b="0" i="0" sz="1200" u="none" cap="none" strike="noStrike">
              <a:solidFill>
                <a:srgbClr val="FF7E7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8" name="Google Shape;248;p49"/>
          <p:cNvSpPr/>
          <p:nvPr/>
        </p:nvSpPr>
        <p:spPr>
          <a:xfrm flipH="1">
            <a:off x="2522995" y="1883312"/>
            <a:ext cx="191100" cy="192600"/>
          </a:xfrm>
          <a:prstGeom prst="ellipse">
            <a:avLst/>
          </a:prstGeom>
          <a:solidFill>
            <a:srgbClr val="FF7E79"/>
          </a:solidFill>
          <a:ln>
            <a:noFill/>
          </a:ln>
        </p:spPr>
        <p:txBody>
          <a:bodyPr anchorCtr="0" anchor="ctr" bIns="19100" lIns="19100" spcFirstLastPara="1" rIns="19100" wrap="square" tIns="19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4D3A"/>
              </a:buClr>
              <a:buSzPts val="1200"/>
              <a:buFont typeface="Helvetica Neue"/>
              <a:buNone/>
            </a:pPr>
            <a:r>
              <a:t/>
            </a:r>
            <a:endParaRPr b="0" i="0" sz="1200" u="none" cap="none" strike="noStrike">
              <a:solidFill>
                <a:srgbClr val="FF7E7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9" name="Google Shape;249;p49"/>
          <p:cNvSpPr/>
          <p:nvPr/>
        </p:nvSpPr>
        <p:spPr>
          <a:xfrm flipH="1">
            <a:off x="3825345" y="1883312"/>
            <a:ext cx="191100" cy="192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19100" lIns="19100" spcFirstLastPara="1" rIns="19100" wrap="square" tIns="19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4D3A"/>
              </a:buClr>
              <a:buSzPts val="1200"/>
              <a:buFont typeface="Helvetica Neue"/>
              <a:buNone/>
            </a:pPr>
            <a:r>
              <a:t/>
            </a:r>
            <a:endParaRPr b="0" i="0" sz="1200" u="none" cap="none" strike="noStrike">
              <a:solidFill>
                <a:srgbClr val="FF7E7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0" name="Google Shape;250;p49"/>
          <p:cNvSpPr/>
          <p:nvPr/>
        </p:nvSpPr>
        <p:spPr>
          <a:xfrm flipH="1">
            <a:off x="5127695" y="1883312"/>
            <a:ext cx="191100" cy="192600"/>
          </a:xfrm>
          <a:prstGeom prst="ellipse">
            <a:avLst/>
          </a:prstGeom>
          <a:solidFill>
            <a:srgbClr val="FF7E79"/>
          </a:solidFill>
          <a:ln>
            <a:noFill/>
          </a:ln>
        </p:spPr>
        <p:txBody>
          <a:bodyPr anchorCtr="0" anchor="ctr" bIns="19100" lIns="19100" spcFirstLastPara="1" rIns="19100" wrap="square" tIns="19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4D3A"/>
              </a:buClr>
              <a:buSzPts val="1200"/>
              <a:buFont typeface="Helvetica Neue"/>
              <a:buNone/>
            </a:pPr>
            <a:r>
              <a:t/>
            </a:r>
            <a:endParaRPr b="0" i="0" sz="1200" u="none" cap="none" strike="noStrike">
              <a:solidFill>
                <a:srgbClr val="FF7E7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1" name="Google Shape;251;p49"/>
          <p:cNvSpPr/>
          <p:nvPr/>
        </p:nvSpPr>
        <p:spPr>
          <a:xfrm flipH="1">
            <a:off x="6430045" y="1883312"/>
            <a:ext cx="191100" cy="192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19100" lIns="19100" spcFirstLastPara="1" rIns="19100" wrap="square" tIns="19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4D3A"/>
              </a:buClr>
              <a:buSzPts val="1200"/>
              <a:buFont typeface="Helvetica Neue"/>
              <a:buNone/>
            </a:pPr>
            <a:r>
              <a:t/>
            </a:r>
            <a:endParaRPr b="0" i="0" sz="1200" u="none" cap="none" strike="noStrike">
              <a:solidFill>
                <a:srgbClr val="FF7E7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2" name="Google Shape;252;p49"/>
          <p:cNvSpPr/>
          <p:nvPr/>
        </p:nvSpPr>
        <p:spPr>
          <a:xfrm flipH="1">
            <a:off x="7732395" y="1883312"/>
            <a:ext cx="191100" cy="192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19100" lIns="19100" spcFirstLastPara="1" rIns="19100" wrap="square" tIns="19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4D3A"/>
              </a:buClr>
              <a:buSzPts val="1200"/>
              <a:buFont typeface="Helvetica Neue"/>
              <a:buNone/>
            </a:pPr>
            <a:r>
              <a:t/>
            </a:r>
            <a:endParaRPr b="0" i="0" sz="1200" u="none" cap="none" strike="noStrike">
              <a:solidFill>
                <a:srgbClr val="F04D3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3" name="Google Shape;253;p49"/>
          <p:cNvSpPr txBox="1"/>
          <p:nvPr/>
        </p:nvSpPr>
        <p:spPr>
          <a:xfrm>
            <a:off x="7349300" y="2080550"/>
            <a:ext cx="1213200" cy="9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Resposta  do Link da Pesquisa Unidade</a:t>
            </a:r>
            <a:endParaRPr b="0" i="0" sz="11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4" name="Google Shape;254;p49"/>
          <p:cNvSpPr txBox="1"/>
          <p:nvPr/>
        </p:nvSpPr>
        <p:spPr>
          <a:xfrm>
            <a:off x="7349300" y="3103200"/>
            <a:ext cx="1213200" cy="9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Resposta  do Link da Pesquisa Ponto Focal</a:t>
            </a:r>
            <a:endParaRPr b="0" i="0" sz="11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5" name="Google Shape;255;p49"/>
          <p:cNvSpPr/>
          <p:nvPr/>
        </p:nvSpPr>
        <p:spPr>
          <a:xfrm rot="10800000">
            <a:off x="6292200" y="1092500"/>
            <a:ext cx="415800" cy="4191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49"/>
          <p:cNvSpPr/>
          <p:nvPr/>
        </p:nvSpPr>
        <p:spPr>
          <a:xfrm rot="10800000">
            <a:off x="3696050" y="1092500"/>
            <a:ext cx="415800" cy="4191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49"/>
          <p:cNvSpPr txBox="1"/>
          <p:nvPr/>
        </p:nvSpPr>
        <p:spPr>
          <a:xfrm>
            <a:off x="3344450" y="685000"/>
            <a:ext cx="11529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ATÉ 04/09/23</a:t>
            </a:r>
            <a:endParaRPr b="0" i="0" sz="11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8" name="Google Shape;258;p49"/>
          <p:cNvSpPr txBox="1"/>
          <p:nvPr/>
        </p:nvSpPr>
        <p:spPr>
          <a:xfrm>
            <a:off x="376600" y="307900"/>
            <a:ext cx="3083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pt-BR" sz="2500" u="none" cap="none" strike="noStrike">
                <a:solidFill>
                  <a:srgbClr val="FF7E79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EM QUAIS MOMENTOS</a:t>
            </a:r>
            <a:endParaRPr b="0" i="0" sz="2500" u="none" cap="none" strike="noStrike">
              <a:solidFill>
                <a:srgbClr val="FF7E79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pt-BR" sz="2500" u="none" cap="none" strike="noStrike">
                <a:solidFill>
                  <a:srgbClr val="FF7E79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VAMOS CAPTAR</a:t>
            </a:r>
            <a:endParaRPr b="0" i="0" sz="25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259" name="Google Shape;259;p49"/>
          <p:cNvSpPr txBox="1"/>
          <p:nvPr/>
        </p:nvSpPr>
        <p:spPr>
          <a:xfrm>
            <a:off x="5864850" y="685000"/>
            <a:ext cx="11529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ATÉ 14/11/23</a:t>
            </a:r>
            <a:endParaRPr b="0" i="0" sz="11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60" name="Google Shape;260;p49"/>
          <p:cNvSpPr txBox="1"/>
          <p:nvPr/>
        </p:nvSpPr>
        <p:spPr>
          <a:xfrm>
            <a:off x="7251075" y="685000"/>
            <a:ext cx="11529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ATÉ 08/12/23</a:t>
            </a:r>
            <a:endParaRPr b="0" i="0" sz="11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61" name="Google Shape;261;p49"/>
          <p:cNvSpPr txBox="1"/>
          <p:nvPr/>
        </p:nvSpPr>
        <p:spPr>
          <a:xfrm>
            <a:off x="4604625" y="685000"/>
            <a:ext cx="11529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FF7E79"/>
                </a:solidFill>
                <a:latin typeface="Nunito"/>
                <a:ea typeface="Nunito"/>
                <a:cs typeface="Nunito"/>
                <a:sym typeface="Nunito"/>
              </a:rPr>
              <a:t>ATÉ 11/09/23</a:t>
            </a:r>
            <a:endParaRPr b="0" i="0" sz="1100" u="none" cap="none" strike="noStrike">
              <a:solidFill>
                <a:srgbClr val="FF7E79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bg>
      <p:bgPr>
        <a:solidFill>
          <a:srgbClr val="491E87"/>
        </a:solidFill>
      </p:bgPr>
    </p:bg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Google Shape;266;p50"/>
          <p:cNvPicPr preferRelativeResize="0"/>
          <p:nvPr/>
        </p:nvPicPr>
        <p:blipFill rotWithShape="1">
          <a:blip r:embed="rId3">
            <a:alphaModFix/>
          </a:blip>
          <a:srcRect b="0" l="0" r="0" t="36856"/>
          <a:stretch/>
        </p:blipFill>
        <p:spPr>
          <a:xfrm>
            <a:off x="404897" y="900150"/>
            <a:ext cx="8393600" cy="309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50"/>
          <p:cNvSpPr/>
          <p:nvPr/>
        </p:nvSpPr>
        <p:spPr>
          <a:xfrm>
            <a:off x="7461270" y="1646842"/>
            <a:ext cx="144600" cy="144600"/>
          </a:xfrm>
          <a:prstGeom prst="ellipse">
            <a:avLst/>
          </a:prstGeom>
          <a:solidFill>
            <a:srgbClr val="491E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50"/>
          <p:cNvSpPr/>
          <p:nvPr/>
        </p:nvSpPr>
        <p:spPr>
          <a:xfrm>
            <a:off x="8106326" y="1646842"/>
            <a:ext cx="144600" cy="144600"/>
          </a:xfrm>
          <a:prstGeom prst="ellipse">
            <a:avLst/>
          </a:prstGeom>
          <a:solidFill>
            <a:srgbClr val="491E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50"/>
          <p:cNvSpPr/>
          <p:nvPr/>
        </p:nvSpPr>
        <p:spPr>
          <a:xfrm>
            <a:off x="7461270" y="1813729"/>
            <a:ext cx="144600" cy="144600"/>
          </a:xfrm>
          <a:prstGeom prst="ellipse">
            <a:avLst/>
          </a:prstGeom>
          <a:solidFill>
            <a:srgbClr val="491E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50"/>
          <p:cNvSpPr/>
          <p:nvPr/>
        </p:nvSpPr>
        <p:spPr>
          <a:xfrm>
            <a:off x="8106326" y="1809230"/>
            <a:ext cx="144600" cy="144600"/>
          </a:xfrm>
          <a:prstGeom prst="ellipse">
            <a:avLst/>
          </a:prstGeom>
          <a:solidFill>
            <a:srgbClr val="491E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50"/>
          <p:cNvSpPr/>
          <p:nvPr/>
        </p:nvSpPr>
        <p:spPr>
          <a:xfrm>
            <a:off x="7461270" y="1989662"/>
            <a:ext cx="144600" cy="144600"/>
          </a:xfrm>
          <a:prstGeom prst="ellipse">
            <a:avLst/>
          </a:prstGeom>
          <a:solidFill>
            <a:srgbClr val="F3772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50"/>
          <p:cNvSpPr/>
          <p:nvPr/>
        </p:nvSpPr>
        <p:spPr>
          <a:xfrm>
            <a:off x="8106326" y="1989662"/>
            <a:ext cx="144600" cy="144600"/>
          </a:xfrm>
          <a:prstGeom prst="ellipse">
            <a:avLst/>
          </a:prstGeom>
          <a:solidFill>
            <a:srgbClr val="F3772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50"/>
          <p:cNvSpPr/>
          <p:nvPr/>
        </p:nvSpPr>
        <p:spPr>
          <a:xfrm>
            <a:off x="7461270" y="2156550"/>
            <a:ext cx="144600" cy="144600"/>
          </a:xfrm>
          <a:prstGeom prst="ellipse">
            <a:avLst/>
          </a:prstGeom>
          <a:solidFill>
            <a:srgbClr val="F3772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50"/>
          <p:cNvSpPr/>
          <p:nvPr/>
        </p:nvSpPr>
        <p:spPr>
          <a:xfrm>
            <a:off x="8106326" y="2152051"/>
            <a:ext cx="144600" cy="144600"/>
          </a:xfrm>
          <a:prstGeom prst="ellipse">
            <a:avLst/>
          </a:prstGeom>
          <a:solidFill>
            <a:srgbClr val="F3772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50"/>
          <p:cNvSpPr/>
          <p:nvPr/>
        </p:nvSpPr>
        <p:spPr>
          <a:xfrm>
            <a:off x="3138683" y="3139905"/>
            <a:ext cx="144600" cy="1446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50"/>
          <p:cNvSpPr/>
          <p:nvPr/>
        </p:nvSpPr>
        <p:spPr>
          <a:xfrm>
            <a:off x="3783739" y="3139905"/>
            <a:ext cx="144600" cy="1446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50"/>
          <p:cNvSpPr/>
          <p:nvPr/>
        </p:nvSpPr>
        <p:spPr>
          <a:xfrm>
            <a:off x="3138683" y="3306792"/>
            <a:ext cx="144600" cy="1446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50"/>
          <p:cNvSpPr/>
          <p:nvPr/>
        </p:nvSpPr>
        <p:spPr>
          <a:xfrm>
            <a:off x="3783739" y="3302293"/>
            <a:ext cx="144600" cy="1446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50"/>
          <p:cNvSpPr/>
          <p:nvPr/>
        </p:nvSpPr>
        <p:spPr>
          <a:xfrm>
            <a:off x="3138683" y="3482725"/>
            <a:ext cx="144600" cy="1446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50"/>
          <p:cNvSpPr/>
          <p:nvPr/>
        </p:nvSpPr>
        <p:spPr>
          <a:xfrm>
            <a:off x="3783739" y="3482725"/>
            <a:ext cx="144600" cy="1446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50"/>
          <p:cNvSpPr/>
          <p:nvPr/>
        </p:nvSpPr>
        <p:spPr>
          <a:xfrm>
            <a:off x="3138683" y="3649613"/>
            <a:ext cx="144600" cy="1446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50"/>
          <p:cNvSpPr/>
          <p:nvPr/>
        </p:nvSpPr>
        <p:spPr>
          <a:xfrm>
            <a:off x="3783739" y="3645114"/>
            <a:ext cx="144600" cy="1446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50"/>
          <p:cNvSpPr/>
          <p:nvPr/>
        </p:nvSpPr>
        <p:spPr>
          <a:xfrm>
            <a:off x="1024902" y="3135406"/>
            <a:ext cx="144600" cy="1446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50"/>
          <p:cNvSpPr/>
          <p:nvPr/>
        </p:nvSpPr>
        <p:spPr>
          <a:xfrm>
            <a:off x="1669958" y="3135406"/>
            <a:ext cx="144600" cy="1446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50"/>
          <p:cNvSpPr/>
          <p:nvPr/>
        </p:nvSpPr>
        <p:spPr>
          <a:xfrm>
            <a:off x="1024902" y="3302294"/>
            <a:ext cx="144600" cy="1446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50"/>
          <p:cNvSpPr/>
          <p:nvPr/>
        </p:nvSpPr>
        <p:spPr>
          <a:xfrm>
            <a:off x="1669958" y="3297795"/>
            <a:ext cx="144600" cy="1446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50"/>
          <p:cNvSpPr/>
          <p:nvPr/>
        </p:nvSpPr>
        <p:spPr>
          <a:xfrm>
            <a:off x="1024902" y="3478226"/>
            <a:ext cx="144600" cy="1446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50"/>
          <p:cNvSpPr/>
          <p:nvPr/>
        </p:nvSpPr>
        <p:spPr>
          <a:xfrm>
            <a:off x="1669958" y="3478226"/>
            <a:ext cx="144600" cy="1446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50"/>
          <p:cNvSpPr/>
          <p:nvPr/>
        </p:nvSpPr>
        <p:spPr>
          <a:xfrm>
            <a:off x="1024902" y="3645114"/>
            <a:ext cx="144600" cy="1446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50"/>
          <p:cNvSpPr/>
          <p:nvPr/>
        </p:nvSpPr>
        <p:spPr>
          <a:xfrm>
            <a:off x="1669958" y="3640615"/>
            <a:ext cx="144600" cy="1446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50"/>
          <p:cNvSpPr/>
          <p:nvPr/>
        </p:nvSpPr>
        <p:spPr>
          <a:xfrm>
            <a:off x="5285831" y="3139905"/>
            <a:ext cx="144600" cy="144600"/>
          </a:xfrm>
          <a:prstGeom prst="ellipse">
            <a:avLst/>
          </a:prstGeom>
          <a:solidFill>
            <a:srgbClr val="F3772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50"/>
          <p:cNvSpPr/>
          <p:nvPr/>
        </p:nvSpPr>
        <p:spPr>
          <a:xfrm>
            <a:off x="5930887" y="3139905"/>
            <a:ext cx="144600" cy="144600"/>
          </a:xfrm>
          <a:prstGeom prst="ellipse">
            <a:avLst/>
          </a:prstGeom>
          <a:solidFill>
            <a:srgbClr val="F3772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50"/>
          <p:cNvSpPr/>
          <p:nvPr/>
        </p:nvSpPr>
        <p:spPr>
          <a:xfrm>
            <a:off x="5285831" y="3306792"/>
            <a:ext cx="144600" cy="144600"/>
          </a:xfrm>
          <a:prstGeom prst="ellipse">
            <a:avLst/>
          </a:prstGeom>
          <a:solidFill>
            <a:srgbClr val="F3772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50"/>
          <p:cNvSpPr/>
          <p:nvPr/>
        </p:nvSpPr>
        <p:spPr>
          <a:xfrm>
            <a:off x="5930887" y="3302293"/>
            <a:ext cx="144600" cy="144600"/>
          </a:xfrm>
          <a:prstGeom prst="ellipse">
            <a:avLst/>
          </a:prstGeom>
          <a:solidFill>
            <a:srgbClr val="F3772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50"/>
          <p:cNvSpPr/>
          <p:nvPr/>
        </p:nvSpPr>
        <p:spPr>
          <a:xfrm>
            <a:off x="1205121" y="4398032"/>
            <a:ext cx="6739500" cy="41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50"/>
          <p:cNvSpPr/>
          <p:nvPr/>
        </p:nvSpPr>
        <p:spPr>
          <a:xfrm>
            <a:off x="1313798" y="4534051"/>
            <a:ext cx="145200" cy="145200"/>
          </a:xfrm>
          <a:prstGeom prst="ellipse">
            <a:avLst/>
          </a:prstGeom>
          <a:solidFill>
            <a:srgbClr val="491E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50"/>
          <p:cNvSpPr txBox="1"/>
          <p:nvPr/>
        </p:nvSpPr>
        <p:spPr>
          <a:xfrm>
            <a:off x="1414990" y="4451503"/>
            <a:ext cx="9333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pt-BR" sz="900" u="none" cap="none" strike="noStrike">
                <a:solidFill>
                  <a:schemeClr val="dk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formações</a:t>
            </a:r>
            <a:endParaRPr b="0" i="0" sz="900" u="none" cap="none" strike="noStrike">
              <a:solidFill>
                <a:schemeClr val="dk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298" name="Google Shape;298;p50"/>
          <p:cNvSpPr/>
          <p:nvPr/>
        </p:nvSpPr>
        <p:spPr>
          <a:xfrm>
            <a:off x="3239614" y="4534051"/>
            <a:ext cx="145200" cy="145200"/>
          </a:xfrm>
          <a:prstGeom prst="ellipse">
            <a:avLst/>
          </a:prstGeom>
          <a:solidFill>
            <a:srgbClr val="F3772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50"/>
          <p:cNvSpPr txBox="1"/>
          <p:nvPr/>
        </p:nvSpPr>
        <p:spPr>
          <a:xfrm>
            <a:off x="3340798" y="4451500"/>
            <a:ext cx="11754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pt-BR" sz="900" u="none" cap="none" strike="noStrike">
                <a:solidFill>
                  <a:schemeClr val="dk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pesquisas famílias</a:t>
            </a:r>
            <a:endParaRPr b="0" i="0" sz="900" u="none" cap="none" strike="noStrike">
              <a:solidFill>
                <a:schemeClr val="dk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300" name="Google Shape;300;p50"/>
          <p:cNvSpPr/>
          <p:nvPr/>
        </p:nvSpPr>
        <p:spPr>
          <a:xfrm>
            <a:off x="2272097" y="4534051"/>
            <a:ext cx="145200" cy="145200"/>
          </a:xfrm>
          <a:prstGeom prst="ellipse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50"/>
          <p:cNvSpPr txBox="1"/>
          <p:nvPr/>
        </p:nvSpPr>
        <p:spPr>
          <a:xfrm>
            <a:off x="2375475" y="4451500"/>
            <a:ext cx="730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pt-BR" sz="900" u="none" cap="none" strike="noStrike">
                <a:solidFill>
                  <a:schemeClr val="dk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conteúdos</a:t>
            </a:r>
            <a:endParaRPr b="0" i="0" sz="900" u="none" cap="none" strike="noStrike">
              <a:solidFill>
                <a:schemeClr val="dk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pic>
        <p:nvPicPr>
          <p:cNvPr descr="U95-Logo-horizontal_PRETO-02.png" id="302" name="Google Shape;302;p50"/>
          <p:cNvPicPr preferRelativeResize="0"/>
          <p:nvPr/>
        </p:nvPicPr>
        <p:blipFill rotWithShape="1">
          <a:blip r:embed="rId4">
            <a:alphaModFix amt="50000"/>
          </a:blip>
          <a:srcRect b="0" l="0" r="0" t="0"/>
          <a:stretch/>
        </p:blipFill>
        <p:spPr>
          <a:xfrm>
            <a:off x="4499582" y="4902926"/>
            <a:ext cx="650508" cy="1313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s-ALMA--RGB-preto.png" id="303" name="Google Shape;303;p50"/>
          <p:cNvPicPr preferRelativeResize="0"/>
          <p:nvPr/>
        </p:nvPicPr>
        <p:blipFill rotWithShape="1">
          <a:blip r:embed="rId5">
            <a:alphaModFix amt="50000"/>
          </a:blip>
          <a:srcRect b="2578" l="0" r="0" t="2570"/>
          <a:stretch/>
        </p:blipFill>
        <p:spPr>
          <a:xfrm>
            <a:off x="3993906" y="4914358"/>
            <a:ext cx="440182" cy="10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50"/>
          <p:cNvSpPr txBox="1"/>
          <p:nvPr/>
        </p:nvSpPr>
        <p:spPr>
          <a:xfrm>
            <a:off x="366125" y="0"/>
            <a:ext cx="5829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BR" sz="12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cronograma sugerido iniciando segundo semestre - rodando 1 caixa</a:t>
            </a:r>
            <a:endParaRPr b="0" i="0" sz="12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5" name="Google Shape;305;p50"/>
          <p:cNvSpPr/>
          <p:nvPr/>
        </p:nvSpPr>
        <p:spPr>
          <a:xfrm>
            <a:off x="5285831" y="3506817"/>
            <a:ext cx="144600" cy="144600"/>
          </a:xfrm>
          <a:prstGeom prst="ellipse">
            <a:avLst/>
          </a:prstGeom>
          <a:solidFill>
            <a:srgbClr val="F668B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50"/>
          <p:cNvSpPr/>
          <p:nvPr/>
        </p:nvSpPr>
        <p:spPr>
          <a:xfrm>
            <a:off x="5930887" y="3502318"/>
            <a:ext cx="144600" cy="144600"/>
          </a:xfrm>
          <a:prstGeom prst="ellipse">
            <a:avLst/>
          </a:prstGeom>
          <a:solidFill>
            <a:srgbClr val="F668B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50"/>
          <p:cNvSpPr/>
          <p:nvPr/>
        </p:nvSpPr>
        <p:spPr>
          <a:xfrm>
            <a:off x="5285831" y="3663967"/>
            <a:ext cx="144600" cy="14460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50"/>
          <p:cNvSpPr/>
          <p:nvPr/>
        </p:nvSpPr>
        <p:spPr>
          <a:xfrm>
            <a:off x="5930887" y="3659468"/>
            <a:ext cx="144600" cy="14460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50"/>
          <p:cNvSpPr/>
          <p:nvPr/>
        </p:nvSpPr>
        <p:spPr>
          <a:xfrm>
            <a:off x="4573947" y="4534051"/>
            <a:ext cx="145200" cy="145200"/>
          </a:xfrm>
          <a:prstGeom prst="ellipse">
            <a:avLst/>
          </a:prstGeom>
          <a:solidFill>
            <a:srgbClr val="F668B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50"/>
          <p:cNvSpPr txBox="1"/>
          <p:nvPr/>
        </p:nvSpPr>
        <p:spPr>
          <a:xfrm>
            <a:off x="4675150" y="4451500"/>
            <a:ext cx="12558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pt-BR" sz="900" u="none" cap="none" strike="noStrike">
                <a:solidFill>
                  <a:schemeClr val="dk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pesquisa unidades</a:t>
            </a:r>
            <a:endParaRPr b="0" i="0" sz="900" u="none" cap="none" strike="noStrike">
              <a:solidFill>
                <a:schemeClr val="dk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311" name="Google Shape;311;p50"/>
          <p:cNvSpPr/>
          <p:nvPr/>
        </p:nvSpPr>
        <p:spPr>
          <a:xfrm>
            <a:off x="5916972" y="4534051"/>
            <a:ext cx="145200" cy="14520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50"/>
          <p:cNvSpPr txBox="1"/>
          <p:nvPr/>
        </p:nvSpPr>
        <p:spPr>
          <a:xfrm>
            <a:off x="6018175" y="4451500"/>
            <a:ext cx="18504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pt-BR" sz="900" u="none" cap="none" strike="noStrike">
                <a:solidFill>
                  <a:schemeClr val="dk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pesquisa ponto focal gestão</a:t>
            </a:r>
            <a:endParaRPr b="0" i="0" sz="900" u="none" cap="none" strike="noStrike">
              <a:solidFill>
                <a:schemeClr val="dk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95-Logo-horizontal_PRETO-02.png" id="317" name="Google Shape;317;p51"/>
          <p:cNvPicPr preferRelativeResize="0"/>
          <p:nvPr/>
        </p:nvPicPr>
        <p:blipFill rotWithShape="1">
          <a:blip r:embed="rId3">
            <a:alphaModFix amt="50000"/>
          </a:blip>
          <a:srcRect b="0" l="0" r="0" t="0"/>
          <a:stretch/>
        </p:blipFill>
        <p:spPr>
          <a:xfrm>
            <a:off x="4507182" y="4930476"/>
            <a:ext cx="650508" cy="1313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s-ALMA--RGB-preto.png" id="318" name="Google Shape;318;p51"/>
          <p:cNvPicPr preferRelativeResize="0"/>
          <p:nvPr/>
        </p:nvPicPr>
        <p:blipFill rotWithShape="1">
          <a:blip r:embed="rId4">
            <a:alphaModFix amt="50000"/>
          </a:blip>
          <a:srcRect b="2578" l="0" r="0" t="2570"/>
          <a:stretch/>
        </p:blipFill>
        <p:spPr>
          <a:xfrm>
            <a:off x="4001506" y="4941908"/>
            <a:ext cx="440182" cy="10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51"/>
          <p:cNvSpPr/>
          <p:nvPr/>
        </p:nvSpPr>
        <p:spPr>
          <a:xfrm>
            <a:off x="4029114" y="1483952"/>
            <a:ext cx="1416300" cy="2217600"/>
          </a:xfrm>
          <a:prstGeom prst="rect">
            <a:avLst/>
          </a:prstGeom>
          <a:solidFill>
            <a:srgbClr val="FFD5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51"/>
          <p:cNvSpPr/>
          <p:nvPr/>
        </p:nvSpPr>
        <p:spPr>
          <a:xfrm>
            <a:off x="5685874" y="1473690"/>
            <a:ext cx="1416300" cy="2217600"/>
          </a:xfrm>
          <a:prstGeom prst="rect">
            <a:avLst/>
          </a:prstGeom>
          <a:solidFill>
            <a:srgbClr val="ED596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51"/>
          <p:cNvSpPr/>
          <p:nvPr/>
        </p:nvSpPr>
        <p:spPr>
          <a:xfrm>
            <a:off x="7342634" y="1483952"/>
            <a:ext cx="1416300" cy="2217600"/>
          </a:xfrm>
          <a:prstGeom prst="rect">
            <a:avLst/>
          </a:prstGeom>
          <a:solidFill>
            <a:srgbClr val="25C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51"/>
          <p:cNvSpPr txBox="1"/>
          <p:nvPr/>
        </p:nvSpPr>
        <p:spPr>
          <a:xfrm>
            <a:off x="5799760" y="1577220"/>
            <a:ext cx="1188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9144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BR" sz="12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diminuir os índices de violência contra a criança</a:t>
            </a:r>
            <a:endParaRPr b="0" i="0" sz="12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grpSp>
        <p:nvGrpSpPr>
          <p:cNvPr id="323" name="Google Shape;323;p51"/>
          <p:cNvGrpSpPr/>
          <p:nvPr/>
        </p:nvGrpSpPr>
        <p:grpSpPr>
          <a:xfrm>
            <a:off x="4541721" y="3439308"/>
            <a:ext cx="833987" cy="256287"/>
            <a:chOff x="4684963" y="4006500"/>
            <a:chExt cx="3171052" cy="977450"/>
          </a:xfrm>
        </p:grpSpPr>
        <p:pic>
          <p:nvPicPr>
            <p:cNvPr id="324" name="Google Shape;324;p51"/>
            <p:cNvPicPr preferRelativeResize="0"/>
            <p:nvPr/>
          </p:nvPicPr>
          <p:blipFill rotWithShape="1">
            <a:blip r:embed="rId5">
              <a:alphaModFix/>
            </a:blip>
            <a:srcRect b="0" l="33333" r="40520" t="0"/>
            <a:stretch/>
          </p:blipFill>
          <p:spPr>
            <a:xfrm>
              <a:off x="4684963" y="4006500"/>
              <a:ext cx="1529527" cy="9774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5" name="Google Shape;325;p51"/>
            <p:cNvPicPr preferRelativeResize="0"/>
            <p:nvPr/>
          </p:nvPicPr>
          <p:blipFill rotWithShape="1">
            <a:blip r:embed="rId5">
              <a:alphaModFix/>
            </a:blip>
            <a:srcRect b="0" l="69869" r="3983" t="0"/>
            <a:stretch/>
          </p:blipFill>
          <p:spPr>
            <a:xfrm>
              <a:off x="6326488" y="4006500"/>
              <a:ext cx="1529527" cy="9774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26" name="Google Shape;326;p51"/>
          <p:cNvGrpSpPr/>
          <p:nvPr/>
        </p:nvGrpSpPr>
        <p:grpSpPr>
          <a:xfrm>
            <a:off x="6191553" y="3439308"/>
            <a:ext cx="833987" cy="256287"/>
            <a:chOff x="4684963" y="4006500"/>
            <a:chExt cx="3171052" cy="977450"/>
          </a:xfrm>
        </p:grpSpPr>
        <p:pic>
          <p:nvPicPr>
            <p:cNvPr id="327" name="Google Shape;327;p51"/>
            <p:cNvPicPr preferRelativeResize="0"/>
            <p:nvPr/>
          </p:nvPicPr>
          <p:blipFill rotWithShape="1">
            <a:blip r:embed="rId5">
              <a:alphaModFix/>
            </a:blip>
            <a:srcRect b="0" l="33333" r="40520" t="0"/>
            <a:stretch/>
          </p:blipFill>
          <p:spPr>
            <a:xfrm>
              <a:off x="4684963" y="4006500"/>
              <a:ext cx="1529527" cy="9774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8" name="Google Shape;328;p51"/>
            <p:cNvPicPr preferRelativeResize="0"/>
            <p:nvPr/>
          </p:nvPicPr>
          <p:blipFill rotWithShape="1">
            <a:blip r:embed="rId5">
              <a:alphaModFix/>
            </a:blip>
            <a:srcRect b="0" l="69869" r="3983" t="0"/>
            <a:stretch/>
          </p:blipFill>
          <p:spPr>
            <a:xfrm>
              <a:off x="6326488" y="4006500"/>
              <a:ext cx="1529527" cy="9774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29" name="Google Shape;329;p51"/>
          <p:cNvPicPr preferRelativeResize="0"/>
          <p:nvPr/>
        </p:nvPicPr>
        <p:blipFill rotWithShape="1">
          <a:blip r:embed="rId6">
            <a:alphaModFix/>
          </a:blip>
          <a:srcRect b="6664" l="12544" r="21569" t="20101"/>
          <a:stretch/>
        </p:blipFill>
        <p:spPr>
          <a:xfrm>
            <a:off x="5757897" y="2457670"/>
            <a:ext cx="1207832" cy="115361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0" name="Google Shape;330;p51"/>
          <p:cNvGrpSpPr/>
          <p:nvPr/>
        </p:nvGrpSpPr>
        <p:grpSpPr>
          <a:xfrm>
            <a:off x="7377237" y="2506722"/>
            <a:ext cx="1347795" cy="1188704"/>
            <a:chOff x="6456945" y="2832250"/>
            <a:chExt cx="2261401" cy="1994470"/>
          </a:xfrm>
        </p:grpSpPr>
        <p:pic>
          <p:nvPicPr>
            <p:cNvPr id="331" name="Google Shape;331;p51"/>
            <p:cNvPicPr preferRelativeResize="0"/>
            <p:nvPr/>
          </p:nvPicPr>
          <p:blipFill rotWithShape="1">
            <a:blip r:embed="rId7">
              <a:alphaModFix/>
            </a:blip>
            <a:srcRect b="0" l="10809" r="13004" t="0"/>
            <a:stretch/>
          </p:blipFill>
          <p:spPr>
            <a:xfrm>
              <a:off x="6456945" y="2832250"/>
              <a:ext cx="2261401" cy="190679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32" name="Google Shape;332;p51"/>
            <p:cNvGrpSpPr/>
            <p:nvPr/>
          </p:nvGrpSpPr>
          <p:grpSpPr>
            <a:xfrm>
              <a:off x="7260951" y="4396740"/>
              <a:ext cx="1399385" cy="429980"/>
              <a:chOff x="4684963" y="4006500"/>
              <a:chExt cx="3171052" cy="977450"/>
            </a:xfrm>
          </p:grpSpPr>
          <p:pic>
            <p:nvPicPr>
              <p:cNvPr id="333" name="Google Shape;333;p51"/>
              <p:cNvPicPr preferRelativeResize="0"/>
              <p:nvPr/>
            </p:nvPicPr>
            <p:blipFill rotWithShape="1">
              <a:blip r:embed="rId5">
                <a:alphaModFix/>
              </a:blip>
              <a:srcRect b="0" l="33333" r="40520" t="0"/>
              <a:stretch/>
            </p:blipFill>
            <p:spPr>
              <a:xfrm>
                <a:off x="4684963" y="4006500"/>
                <a:ext cx="1529527" cy="9774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34" name="Google Shape;334;p51"/>
              <p:cNvPicPr preferRelativeResize="0"/>
              <p:nvPr/>
            </p:nvPicPr>
            <p:blipFill rotWithShape="1">
              <a:blip r:embed="rId5">
                <a:alphaModFix/>
              </a:blip>
              <a:srcRect b="0" l="69869" r="3983" t="0"/>
              <a:stretch/>
            </p:blipFill>
            <p:spPr>
              <a:xfrm>
                <a:off x="6326488" y="4006500"/>
                <a:ext cx="1529527" cy="97745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335" name="Google Shape;335;p51"/>
          <p:cNvGrpSpPr/>
          <p:nvPr/>
        </p:nvGrpSpPr>
        <p:grpSpPr>
          <a:xfrm>
            <a:off x="4094055" y="2457677"/>
            <a:ext cx="1281747" cy="1051014"/>
            <a:chOff x="4415725" y="751250"/>
            <a:chExt cx="977686" cy="801627"/>
          </a:xfrm>
        </p:grpSpPr>
        <p:pic>
          <p:nvPicPr>
            <p:cNvPr id="336" name="Google Shape;336;p51"/>
            <p:cNvPicPr preferRelativeResize="0"/>
            <p:nvPr/>
          </p:nvPicPr>
          <p:blipFill rotWithShape="1">
            <a:blip r:embed="rId8">
              <a:alphaModFix/>
            </a:blip>
            <a:srcRect b="46295" l="9119" r="49125" t="12841"/>
            <a:stretch/>
          </p:blipFill>
          <p:spPr>
            <a:xfrm>
              <a:off x="4464775" y="751250"/>
              <a:ext cx="618102" cy="239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7" name="Google Shape;337;p51"/>
            <p:cNvPicPr preferRelativeResize="0"/>
            <p:nvPr/>
          </p:nvPicPr>
          <p:blipFill rotWithShape="1">
            <a:blip r:embed="rId8">
              <a:alphaModFix/>
            </a:blip>
            <a:srcRect b="53381" l="52507" r="7977" t="12745"/>
            <a:stretch/>
          </p:blipFill>
          <p:spPr>
            <a:xfrm>
              <a:off x="4727825" y="958725"/>
              <a:ext cx="584924" cy="1988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8" name="Google Shape;338;p51"/>
            <p:cNvPicPr preferRelativeResize="0"/>
            <p:nvPr/>
          </p:nvPicPr>
          <p:blipFill rotWithShape="1">
            <a:blip r:embed="rId8">
              <a:alphaModFix/>
            </a:blip>
            <a:srcRect b="7306" l="1119" r="52026" t="51832"/>
            <a:stretch/>
          </p:blipFill>
          <p:spPr>
            <a:xfrm>
              <a:off x="4415725" y="1079525"/>
              <a:ext cx="693576" cy="239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9" name="Google Shape;339;p51"/>
            <p:cNvPicPr preferRelativeResize="0"/>
            <p:nvPr/>
          </p:nvPicPr>
          <p:blipFill rotWithShape="1">
            <a:blip r:embed="rId8">
              <a:alphaModFix/>
            </a:blip>
            <a:srcRect b="6514" l="50632" r="-2934" t="47797"/>
            <a:stretch/>
          </p:blipFill>
          <p:spPr>
            <a:xfrm>
              <a:off x="4619180" y="1284704"/>
              <a:ext cx="774231" cy="26817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40" name="Google Shape;340;p51"/>
          <p:cNvSpPr txBox="1"/>
          <p:nvPr/>
        </p:nvSpPr>
        <p:spPr>
          <a:xfrm>
            <a:off x="4142373" y="1577220"/>
            <a:ext cx="1188600" cy="7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9144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BR" sz="1200" u="none" cap="none" strike="noStrike">
                <a:solidFill>
                  <a:srgbClr val="491E87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aumentar os índices de interações positivas</a:t>
            </a:r>
            <a:endParaRPr b="0" i="0" sz="1200" u="none" cap="none" strike="noStrike">
              <a:solidFill>
                <a:srgbClr val="491E87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341" name="Google Shape;341;p51"/>
          <p:cNvSpPr txBox="1"/>
          <p:nvPr/>
        </p:nvSpPr>
        <p:spPr>
          <a:xfrm>
            <a:off x="7457727" y="1577220"/>
            <a:ext cx="1188600" cy="7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9144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BR" sz="12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aumentar os índices de contato com a natureza</a:t>
            </a:r>
            <a:endParaRPr b="0" i="0" sz="1200" u="none" cap="none" strike="noStrike">
              <a:solidFill>
                <a:srgbClr val="FFFFFF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342" name="Google Shape;342;p51"/>
          <p:cNvSpPr txBox="1"/>
          <p:nvPr/>
        </p:nvSpPr>
        <p:spPr>
          <a:xfrm>
            <a:off x="611100" y="1658950"/>
            <a:ext cx="30000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pt-BR" sz="3000" u="none" cap="none" strike="noStrike">
                <a:solidFill>
                  <a:schemeClr val="lt1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indicadores chave que buscamos junto às famílias</a:t>
            </a:r>
            <a:endParaRPr b="0" i="0" sz="3000" u="none" cap="none" strike="noStrike">
              <a:solidFill>
                <a:schemeClr val="lt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