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Poppins"/>
      <p:regular r:id="rId8"/>
      <p:bold r:id="rId9"/>
      <p:italic r:id="rId10"/>
      <p:boldItalic r:id="rId11"/>
    </p:embeddedFont>
    <p:embeddedFont>
      <p:font typeface="DM Serif Display"/>
      <p:regular r:id="rId12"/>
      <p: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2F379C3-6CB5-492D-A571-D219B8EBFE73}">
  <a:tblStyle styleId="{A2F379C3-6CB5-492D-A571-D219B8EBFE7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oppins-boldItalic.fntdata"/><Relationship Id="rId10" Type="http://schemas.openxmlformats.org/officeDocument/2006/relationships/font" Target="fonts/Poppins-italic.fntdata"/><Relationship Id="rId13" Type="http://schemas.openxmlformats.org/officeDocument/2006/relationships/font" Target="fonts/DMSerifDisplay-italic.fntdata"/><Relationship Id="rId12" Type="http://schemas.openxmlformats.org/officeDocument/2006/relationships/font" Target="fonts/DMSerifDisplay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font" Target="fonts/Poppins-bold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Poppins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33fe3c6487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33fe3c6487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0" y="-10025"/>
            <a:ext cx="2021700" cy="5976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logos ALMA completo RGB-verm.png" id="55" name="Google Shape;55;p13"/>
          <p:cNvPicPr preferRelativeResize="0"/>
          <p:nvPr/>
        </p:nvPicPr>
        <p:blipFill rotWithShape="1">
          <a:blip r:embed="rId3">
            <a:alphaModFix/>
          </a:blip>
          <a:srcRect b="36995" l="0" r="0" t="0"/>
          <a:stretch/>
        </p:blipFill>
        <p:spPr>
          <a:xfrm>
            <a:off x="8044577" y="186650"/>
            <a:ext cx="847725" cy="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48975" y="127895"/>
            <a:ext cx="1902300" cy="3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BRINCAR LIVRE</a:t>
            </a:r>
            <a:endParaRPr sz="100">
              <a:solidFill>
                <a:schemeClr val="lt1"/>
              </a:solidFill>
            </a:endParaRPr>
          </a:p>
        </p:txBody>
      </p:sp>
      <p:sp>
        <p:nvSpPr>
          <p:cNvPr id="57" name="Google Shape;57;p13"/>
          <p:cNvSpPr/>
          <p:nvPr/>
        </p:nvSpPr>
        <p:spPr>
          <a:xfrm>
            <a:off x="0" y="552776"/>
            <a:ext cx="9144000" cy="348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3"/>
          <p:cNvSpPr txBox="1"/>
          <p:nvPr/>
        </p:nvSpPr>
        <p:spPr>
          <a:xfrm>
            <a:off x="2204977" y="75075"/>
            <a:ext cx="39483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DM Serif Display"/>
                <a:ea typeface="DM Serif Display"/>
                <a:cs typeface="DM Serif Display"/>
                <a:sym typeface="DM Serif Display"/>
              </a:rPr>
              <a:t>Ficha técnica produção</a:t>
            </a:r>
            <a:endParaRPr sz="700">
              <a:solidFill>
                <a:srgbClr val="000000"/>
              </a:solidFill>
            </a:endParaRPr>
          </a:p>
        </p:txBody>
      </p:sp>
      <p:graphicFrame>
        <p:nvGraphicFramePr>
          <p:cNvPr id="59" name="Google Shape;59;p13"/>
          <p:cNvGraphicFramePr/>
          <p:nvPr/>
        </p:nvGraphicFramePr>
        <p:xfrm>
          <a:off x="304296" y="1006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{A2F379C3-6CB5-492D-A571-D219B8EBFE73}</a:tableStyleId>
              </a:tblPr>
              <a:tblGrid>
                <a:gridCol w="1093300"/>
                <a:gridCol w="2224075"/>
              </a:tblGrid>
              <a:tr h="128550">
                <a:tc gridSpan="2"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CARTAZ SERVIÇOS</a:t>
                      </a:r>
                      <a:endParaRPr sz="10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aberto: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42X59,5CM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fechado: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Lâminas: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51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Substrato: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Couché fosco 240G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Impressão: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offset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Cores: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4x0cores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 especial: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Acabamento: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Fita dupla face no verso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Quantidade: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Fornecedor: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gráficas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Obs.::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43676" y="944612"/>
            <a:ext cx="2576524" cy="36441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