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Poppins"/>
      <p:regular r:id="rId8"/>
      <p:bold r:id="rId9"/>
      <p:italic r:id="rId10"/>
      <p:boldItalic r:id="rId11"/>
    </p:embeddedFont>
    <p:embeddedFont>
      <p:font typeface="DM Serif Display"/>
      <p:regular r:id="rId12"/>
      <p:italic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r:id="rId14" roundtripDataSignature="AMtx7mjVt/9wP72fAmSJDP32QzilIQOlm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894DC074-2DE8-4460-A837-775C2064BB66}">
  <a:tblStyle styleId="{894DC074-2DE8-4460-A837-775C2064BB66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Poppins-boldItalic.fntdata"/><Relationship Id="rId10" Type="http://schemas.openxmlformats.org/officeDocument/2006/relationships/font" Target="fonts/Poppins-italic.fntdata"/><Relationship Id="rId13" Type="http://schemas.openxmlformats.org/officeDocument/2006/relationships/font" Target="fonts/DMSerifDisplay-italic.fntdata"/><Relationship Id="rId12" Type="http://schemas.openxmlformats.org/officeDocument/2006/relationships/font" Target="fonts/DMSerifDisplay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font" Target="fonts/Poppins-bold.fntdata"/><Relationship Id="rId14" Type="http://customschemas.google.com/relationships/presentationmetadata" Target="meta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Poppins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" name="Google Shape;52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2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2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6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6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8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8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9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0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10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10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10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1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/>
          <p:nvPr/>
        </p:nvSpPr>
        <p:spPr>
          <a:xfrm>
            <a:off x="0" y="-10025"/>
            <a:ext cx="2021700" cy="597600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logos ALMA completo RGB-verm.png" id="55" name="Google Shape;55;p1"/>
          <p:cNvPicPr preferRelativeResize="0"/>
          <p:nvPr/>
        </p:nvPicPr>
        <p:blipFill rotWithShape="1">
          <a:blip r:embed="rId3">
            <a:alphaModFix/>
          </a:blip>
          <a:srcRect b="36995" l="0" r="0" t="0"/>
          <a:stretch/>
        </p:blipFill>
        <p:spPr>
          <a:xfrm>
            <a:off x="8044577" y="186650"/>
            <a:ext cx="847725" cy="212574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"/>
          <p:cNvSpPr txBox="1"/>
          <p:nvPr/>
        </p:nvSpPr>
        <p:spPr>
          <a:xfrm>
            <a:off x="48975" y="127895"/>
            <a:ext cx="1902300" cy="33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" sz="1100" u="none" cap="none" strike="noStrike">
                <a:solidFill>
                  <a:schemeClr val="lt1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Programa PDI</a:t>
            </a:r>
            <a:endParaRPr b="0" i="0" sz="1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1"/>
          <p:cNvSpPr/>
          <p:nvPr/>
        </p:nvSpPr>
        <p:spPr>
          <a:xfrm>
            <a:off x="0" y="552776"/>
            <a:ext cx="9144000" cy="34800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1"/>
          <p:cNvSpPr txBox="1"/>
          <p:nvPr/>
        </p:nvSpPr>
        <p:spPr>
          <a:xfrm>
            <a:off x="2204977" y="75075"/>
            <a:ext cx="3948300" cy="4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1" i="0" lang="en" sz="1700" u="none" cap="none" strike="noStrike">
                <a:solidFill>
                  <a:srgbClr val="000000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Ficha técnica produção</a:t>
            </a:r>
            <a:endParaRPr b="0" i="0" sz="7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59" name="Google Shape;59;p1"/>
          <p:cNvGraphicFramePr/>
          <p:nvPr/>
        </p:nvGraphicFramePr>
        <p:xfrm>
          <a:off x="304296" y="10066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{894DC074-2DE8-4460-A837-775C2064BB66}</a:tableStyleId>
              </a:tblPr>
              <a:tblGrid>
                <a:gridCol w="1093300"/>
                <a:gridCol w="2224075"/>
              </a:tblGrid>
              <a:tr h="128550">
                <a:tc grid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000" u="none" cap="none" strike="noStrike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PLACA ESCOLA</a:t>
                      </a:r>
                      <a:endParaRPr sz="1000" u="none" cap="none" strike="noStrike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EEEEE"/>
                    </a:solidFill>
                  </a:tcPr>
                </a:tc>
                <a:tc hMerge="1"/>
              </a:tr>
              <a:tr h="111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700" u="none" cap="none" strike="noStrike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Tamanho aberto:</a:t>
                      </a:r>
                      <a:endParaRPr b="1" sz="700" u="none" cap="none" strike="noStrike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en" sz="700" u="none" cap="none" strike="noStrike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30X40CM</a:t>
                      </a:r>
                      <a:endParaRPr sz="700" u="none" cap="none" strike="noStrike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b="1" lang="en" sz="700" u="none" cap="none" strike="noStrike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Tamanho fechado:</a:t>
                      </a:r>
                      <a:endParaRPr b="1" sz="700" u="none" cap="none" strike="noStrike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700" u="none" cap="none" strike="noStrike"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b="1" lang="en" sz="700" u="none" cap="none" strike="noStrike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Lâminas:</a:t>
                      </a:r>
                      <a:endParaRPr b="1" sz="700" u="none" cap="none" strike="noStrike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700" u="none" cap="none" strike="noStrike"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51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b="1" lang="en" sz="700" u="none" cap="none" strike="noStrike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Substrato: </a:t>
                      </a:r>
                      <a:endParaRPr b="1" sz="700" u="none" cap="none" strike="noStrike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en" sz="700" u="none" cap="none" strike="noStrike"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PS, PP ou algum material rígido</a:t>
                      </a:r>
                      <a:endParaRPr sz="700" u="none" cap="none" strike="noStrike"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b="1" lang="en" sz="700" u="none" cap="none" strike="noStrike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Impressão:</a:t>
                      </a:r>
                      <a:endParaRPr b="1" sz="700" u="none" cap="none" strike="noStrike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 u="none" cap="none" strike="noStrike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digital</a:t>
                      </a:r>
                      <a:endParaRPr sz="700" u="none" cap="none" strike="noStrike"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b="1" lang="en" sz="700" u="none" cap="none" strike="noStrike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Cores:</a:t>
                      </a:r>
                      <a:endParaRPr b="1" sz="700" u="none" cap="none" strike="noStrike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 u="none" cap="none" strike="noStrike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quadricomia</a:t>
                      </a:r>
                      <a:endParaRPr sz="700" u="none" cap="none" strike="noStrike"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b="1" lang="en" sz="700" u="none" cap="none" strike="noStrike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Cor especial:</a:t>
                      </a:r>
                      <a:endParaRPr b="1" sz="700" u="none" cap="none" strike="noStrike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 u="none" cap="none" strike="noStrike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-</a:t>
                      </a:r>
                      <a:endParaRPr sz="700" u="none" cap="none" strike="noStrike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700" u="none" cap="none" strike="noStrike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Acabamento:</a:t>
                      </a:r>
                      <a:endParaRPr b="1" sz="700" u="none" cap="none" strike="noStrike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 u="none" cap="none" strike="noStrike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Adesivo ou furação para fixação</a:t>
                      </a:r>
                      <a:endParaRPr sz="700" u="none" cap="none" strike="noStrike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b="1" lang="en" sz="700" u="none" cap="none" strike="noStrike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Quantidade: </a:t>
                      </a:r>
                      <a:endParaRPr b="1" sz="700" u="none" cap="none" strike="noStrike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 u="none" cap="none" strike="noStrike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-</a:t>
                      </a:r>
                      <a:endParaRPr sz="700" u="none" cap="none" strike="noStrike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b="1" lang="en" sz="700" u="none" cap="none" strike="noStrike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Fornecedor:</a:t>
                      </a:r>
                      <a:endParaRPr b="1" sz="700" u="none" cap="none" strike="noStrike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700" u="none" cap="none" strike="noStrike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b="1" lang="en" sz="700" u="none" cap="none" strike="noStrike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Obs.:: </a:t>
                      </a:r>
                      <a:endParaRPr b="1" sz="700" u="none" cap="none" strike="noStrike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 u="none" cap="none" strike="noStrike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-</a:t>
                      </a:r>
                      <a:endParaRPr sz="700" u="none" cap="none" strike="noStrike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60" name="Google Shape;60;p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57675" y="1266413"/>
            <a:ext cx="4003277" cy="3000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