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embeddedFontLst>
    <p:embeddedFont>
      <p:font typeface="Poppins"/>
      <p:regular r:id="rId9"/>
      <p:bold r:id="rId10"/>
      <p:italic r:id="rId11"/>
      <p:boldItalic r:id="rId12"/>
    </p:embeddedFont>
    <p:embeddedFont>
      <p:font typeface="DM Serif Display"/>
      <p:regular r:id="rId13"/>
      <p: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1532F00-C935-4823-9ED5-7172B22FBB14}">
  <a:tblStyle styleId="{71532F00-C935-4823-9ED5-7172B22FBB1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italic.fntdata"/><Relationship Id="rId10" Type="http://schemas.openxmlformats.org/officeDocument/2006/relationships/font" Target="fonts/Poppins-bold.fntdata"/><Relationship Id="rId13" Type="http://schemas.openxmlformats.org/officeDocument/2006/relationships/font" Target="fonts/DMSerifDisplay-regular.fntdata"/><Relationship Id="rId12" Type="http://schemas.openxmlformats.org/officeDocument/2006/relationships/font" Target="fonts/Poppi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Poppins-regular.fntdata"/><Relationship Id="rId14" Type="http://schemas.openxmlformats.org/officeDocument/2006/relationships/font" Target="fonts/DMSerifDisplay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4eade227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4eade227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5bfaccfbda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5bfaccfbd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1" Type="http://schemas.openxmlformats.org/officeDocument/2006/relationships/image" Target="../media/image7.png"/><Relationship Id="rId10" Type="http://schemas.openxmlformats.org/officeDocument/2006/relationships/image" Target="../media/image4.png"/><Relationship Id="rId9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1.png"/><Relationship Id="rId8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11" Type="http://schemas.openxmlformats.org/officeDocument/2006/relationships/image" Target="../media/image7.png"/><Relationship Id="rId10" Type="http://schemas.openxmlformats.org/officeDocument/2006/relationships/image" Target="../media/image4.png"/><Relationship Id="rId9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1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55" name="Google Shape;55;p13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8975" y="48290"/>
            <a:ext cx="19023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Cantar, Brincar e Contar Histórias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59" name="Google Shape;59;p13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{71532F00-C935-4823-9ED5-7172B22FBB14}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DICAS NA AGENDA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A4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sulfite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Cópia preta e branca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1X0 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copiadora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Cada lâmina contém 2 dicas - refilar o papel na linha pontilhada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8804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05791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1866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7941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38816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05191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71566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37941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73" name="Google Shape;73;p14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4"/>
          <p:cNvSpPr txBox="1"/>
          <p:nvPr/>
        </p:nvSpPr>
        <p:spPr>
          <a:xfrm>
            <a:off x="48975" y="48290"/>
            <a:ext cx="19023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Cantar, Brincar e Contar Histórias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75" name="Google Shape;75;p14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4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77" name="Google Shape;77;p14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{71532F00-C935-4823-9ED5-7172B22FBB14}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DICAS NA AGENDA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A4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sulfite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Cópia preta e branca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1X0 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copiadora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Cada lâmina contém 2 dicas - refilar o papel na linha pontilhada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78" name="Google Shape;7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8804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05791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1866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37941" y="100665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38816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05191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71566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37941" y="3215600"/>
            <a:ext cx="1266375" cy="1789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