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</p:sldIdLst>
  <p:sldSz cy="5143500" cx="9144000"/>
  <p:notesSz cx="6858000" cy="9144000"/>
  <p:embeddedFontLst>
    <p:embeddedFont>
      <p:font typeface="Poppins"/>
      <p:regular r:id="rId10"/>
      <p:bold r:id="rId11"/>
      <p:italic r:id="rId12"/>
      <p:boldItalic r:id="rId13"/>
    </p:embeddedFont>
    <p:embeddedFont>
      <p:font typeface="DM Serif Display"/>
      <p:regular r:id="rId14"/>
      <p: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84D4C6E-DD1F-48FC-A14C-1614A9399465}">
  <a:tblStyle styleId="{D84D4C6E-DD1F-48FC-A14C-1614A939946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.fntdata"/><Relationship Id="rId10" Type="http://schemas.openxmlformats.org/officeDocument/2006/relationships/font" Target="fonts/Poppins-regular.fntdata"/><Relationship Id="rId13" Type="http://schemas.openxmlformats.org/officeDocument/2006/relationships/font" Target="fonts/Poppins-boldItalic.fntdata"/><Relationship Id="rId12" Type="http://schemas.openxmlformats.org/officeDocument/2006/relationships/font" Target="fonts/Poppi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DMSerifDisplay-italic.fntdata"/><Relationship Id="rId14" Type="http://schemas.openxmlformats.org/officeDocument/2006/relationships/font" Target="fonts/DMSerifDisplay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3fe3c648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3fe3c648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5bba1ec36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5bba1ec36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5bba1ec361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5bba1ec361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55" name="Google Shape;55;p13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BrinCAR Livre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59" name="Google Shape;59;p13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{D84D4C6E-DD1F-48FC-A14C-1614A9399465}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CARTAZ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42X59,5CM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Couché fosco 240G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offset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4x0cores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Fita dupla face no verso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gráficas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7774" y="1032750"/>
            <a:ext cx="2452626" cy="3467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66" name="Google Shape;66;p14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69" name="Google Shape;69;p14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{D84D4C6E-DD1F-48FC-A14C-1614A9399465}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CARTAZ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42X59,5CM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Couché fosco 240G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offset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4x0cores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Fita dupla face no verso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gráficas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0" name="Google Shape;70;p14"/>
          <p:cNvSpPr txBox="1"/>
          <p:nvPr/>
        </p:nvSpPr>
        <p:spPr>
          <a:xfrm>
            <a:off x="48975" y="48290"/>
            <a:ext cx="19023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Cantar, Brincar e Contar Histórias</a:t>
            </a:r>
            <a:endParaRPr sz="100">
              <a:solidFill>
                <a:srgbClr val="FFFFFF"/>
              </a:solidFill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5125" y="1032750"/>
            <a:ext cx="2452626" cy="3467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 ALMA completo RGB-verm.png" id="77" name="Google Shape;77;p15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sz="700">
              <a:solidFill>
                <a:srgbClr val="000000"/>
              </a:solidFill>
            </a:endParaRPr>
          </a:p>
        </p:txBody>
      </p:sp>
      <p:graphicFrame>
        <p:nvGraphicFramePr>
          <p:cNvPr id="80" name="Google Shape;80;p15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{D84D4C6E-DD1F-48FC-A14C-1614A9399465}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CARTAZ</a:t>
                      </a:r>
                      <a:endParaRPr sz="10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42X59,5CM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Couché fosco 240G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offset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4x0cores</a:t>
                      </a:r>
                      <a:endParaRPr sz="700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Fita dupla face no verso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gráficas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700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1" name="Google Shape;81;p15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Cria na Paz</a:t>
            </a:r>
            <a:endParaRPr sz="100">
              <a:solidFill>
                <a:srgbClr val="FFFFFF"/>
              </a:solidFill>
            </a:endParaRPr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7774" y="1032750"/>
            <a:ext cx="2452625" cy="34736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