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</p:sldIdLst>
  <p:sldSz cy="5175250" cx="9144000"/>
  <p:notesSz cx="6858000" cy="9144000"/>
  <p:embeddedFontLst>
    <p:embeddedFont>
      <p:font typeface="Nunito SemiBold"/>
      <p:regular r:id="rId81"/>
      <p:bold r:id="rId82"/>
      <p:italic r:id="rId83"/>
      <p:boldItalic r:id="rId84"/>
    </p:embeddedFont>
    <p:embeddedFont>
      <p:font typeface="Nunito"/>
      <p:regular r:id="rId85"/>
      <p:bold r:id="rId86"/>
      <p:italic r:id="rId87"/>
      <p:boldItalic r:id="rId88"/>
    </p:embeddedFont>
    <p:embeddedFont>
      <p:font typeface="Playfair Display"/>
      <p:regular r:id="rId89"/>
      <p:bold r:id="rId90"/>
      <p:italic r:id="rId91"/>
      <p:boldItalic r:id="rId92"/>
    </p:embeddedFont>
    <p:embeddedFont>
      <p:font typeface="Poppins"/>
      <p:regular r:id="rId93"/>
      <p:bold r:id="rId94"/>
      <p:italic r:id="rId95"/>
      <p:boldItalic r:id="rId96"/>
    </p:embeddedFont>
    <p:embeddedFont>
      <p:font typeface="Poppins Light"/>
      <p:regular r:id="rId97"/>
      <p:bold r:id="rId98"/>
      <p:italic r:id="rId99"/>
      <p:boldItalic r:id="rId100"/>
    </p:embeddedFont>
    <p:embeddedFont>
      <p:font typeface="Gothic A1"/>
      <p:regular r:id="rId101"/>
      <p:bold r:id="rId102"/>
    </p:embeddedFont>
    <p:embeddedFont>
      <p:font typeface="Nunito Medium"/>
      <p:regular r:id="rId103"/>
      <p:bold r:id="rId104"/>
      <p:italic r:id="rId105"/>
      <p:boldItalic r:id="rId106"/>
    </p:embeddedFont>
    <p:embeddedFont>
      <p:font typeface="Helvetica Neue"/>
      <p:regular r:id="rId107"/>
      <p:bold r:id="rId108"/>
      <p:italic r:id="rId109"/>
      <p:boldItalic r:id="rId110"/>
    </p:embeddedFont>
    <p:embeddedFont>
      <p:font typeface="Helvetica Neue Light"/>
      <p:regular r:id="rId111"/>
      <p:bold r:id="rId112"/>
      <p:italic r:id="rId113"/>
      <p:boldItalic r:id="rId114"/>
    </p:embeddedFont>
    <p:embeddedFont>
      <p:font typeface="DM Serif Display"/>
      <p:regular r:id="rId115"/>
      <p:italic r:id="rId1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231">
          <p15:clr>
            <a:srgbClr val="9AA0A6"/>
          </p15:clr>
        </p15:guide>
        <p15:guide id="2" pos="5529">
          <p15:clr>
            <a:srgbClr val="9AA0A6"/>
          </p15:clr>
        </p15:guide>
        <p15:guide id="3" orient="horz" pos="3033">
          <p15:clr>
            <a:srgbClr val="9AA0A6"/>
          </p15:clr>
        </p15:guide>
        <p15:guide id="4" pos="1191">
          <p15:clr>
            <a:srgbClr val="9AA0A6"/>
          </p15:clr>
        </p15:guide>
        <p15:guide id="5" pos="2880">
          <p15:clr>
            <a:srgbClr val="9AA0A6"/>
          </p15:clr>
        </p15:guide>
        <p15:guide id="6" pos="3360">
          <p15:clr>
            <a:srgbClr val="9AA0A6"/>
          </p15:clr>
        </p15:guide>
        <p15:guide id="7" pos="3485">
          <p15:clr>
            <a:srgbClr val="9AA0A6"/>
          </p15:clr>
        </p15:guide>
        <p15:guide id="8" pos="2400">
          <p15:clr>
            <a:srgbClr val="9AA0A6"/>
          </p15:clr>
        </p15:guide>
        <p15:guide id="9" orient="horz" pos="1064">
          <p15:clr>
            <a:srgbClr val="9AA0A6"/>
          </p15:clr>
        </p15:guide>
        <p15:guide id="10" orient="horz" pos="1211">
          <p15:clr>
            <a:srgbClr val="9AA0A6"/>
          </p15:clr>
        </p15:guide>
        <p15:guide id="11" orient="horz" pos="2055">
          <p15:clr>
            <a:srgbClr val="9AA0A6"/>
          </p15:clr>
        </p15:guide>
        <p15:guide id="12" orient="horz" pos="2196">
          <p15:clr>
            <a:srgbClr val="9AA0A6"/>
          </p15:clr>
        </p15:guide>
        <p15:guide id="13" pos="4444">
          <p15:clr>
            <a:srgbClr val="9AA0A6"/>
          </p15:clr>
        </p15:guide>
        <p15:guide id="14" pos="1191">
          <p15:clr>
            <a:srgbClr val="9AA0A6"/>
          </p15:clr>
        </p15:guide>
        <p15:guide id="15" pos="3777">
          <p15:clr>
            <a:srgbClr val="9AA0A6"/>
          </p15:clr>
        </p15:guide>
        <p15:guide id="16" pos="3902">
          <p15:clr>
            <a:srgbClr val="9AA0A6"/>
          </p15:clr>
        </p15:guide>
        <p15:guide id="17" pos="4028">
          <p15:clr>
            <a:srgbClr val="9AA0A6"/>
          </p15:clr>
        </p15:guide>
        <p15:guide id="18" pos="4569">
          <p15:clr>
            <a:srgbClr val="9AA0A6"/>
          </p15:clr>
        </p15:guide>
        <p15:guide id="19" pos="1315">
          <p15:clr>
            <a:srgbClr val="9AA0A6"/>
          </p15:clr>
        </p15:guide>
        <p15:guide id="20" orient="horz" pos="1644">
          <p15:clr>
            <a:srgbClr val="000000"/>
          </p15:clr>
        </p15:guide>
        <p15:guide id="21" pos="2275">
          <p15:clr>
            <a:srgbClr val="9AA0A6"/>
          </p15:clr>
        </p15:guide>
        <p15:guide id="22" pos="1783">
          <p15:clr>
            <a:srgbClr val="747775"/>
          </p15:clr>
        </p15:guide>
        <p15:guide id="23" orient="horz" pos="227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1"/>
        <p:guide pos="5529"/>
        <p:guide pos="3033" orient="horz"/>
        <p:guide pos="1191"/>
        <p:guide pos="2880"/>
        <p:guide pos="3360"/>
        <p:guide pos="3485"/>
        <p:guide pos="2400"/>
        <p:guide pos="1064" orient="horz"/>
        <p:guide pos="1211" orient="horz"/>
        <p:guide pos="2055" orient="horz"/>
        <p:guide pos="2196" orient="horz"/>
        <p:guide pos="4444"/>
        <p:guide pos="1191"/>
        <p:guide pos="3777"/>
        <p:guide pos="3902"/>
        <p:guide pos="4028"/>
        <p:guide pos="4569"/>
        <p:guide pos="1315"/>
        <p:guide pos="1644" orient="horz"/>
        <p:guide pos="2275"/>
        <p:guide pos="1783"/>
        <p:guide pos="227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07" Type="http://schemas.openxmlformats.org/officeDocument/2006/relationships/font" Target="fonts/HelveticaNeue-regular.fntdata"/><Relationship Id="rId106" Type="http://schemas.openxmlformats.org/officeDocument/2006/relationships/font" Target="fonts/NunitoMedium-boldItalic.fntdata"/><Relationship Id="rId105" Type="http://schemas.openxmlformats.org/officeDocument/2006/relationships/font" Target="fonts/NunitoMedium-italic.fntdata"/><Relationship Id="rId104" Type="http://schemas.openxmlformats.org/officeDocument/2006/relationships/font" Target="fonts/NunitoMedium-bold.fntdata"/><Relationship Id="rId109" Type="http://schemas.openxmlformats.org/officeDocument/2006/relationships/font" Target="fonts/HelveticaNeue-italic.fntdata"/><Relationship Id="rId108" Type="http://schemas.openxmlformats.org/officeDocument/2006/relationships/font" Target="fonts/HelveticaNeue-bold.fntdata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103" Type="http://schemas.openxmlformats.org/officeDocument/2006/relationships/font" Target="fonts/NunitoMedium-regular.fntdata"/><Relationship Id="rId102" Type="http://schemas.openxmlformats.org/officeDocument/2006/relationships/font" Target="fonts/GothicA1-bold.fntdata"/><Relationship Id="rId101" Type="http://schemas.openxmlformats.org/officeDocument/2006/relationships/font" Target="fonts/GothicA1-regular.fntdata"/><Relationship Id="rId100" Type="http://schemas.openxmlformats.org/officeDocument/2006/relationships/font" Target="fonts/PoppinsLight-boldItalic.fntdata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95" Type="http://schemas.openxmlformats.org/officeDocument/2006/relationships/font" Target="fonts/Poppins-italic.fntdata"/><Relationship Id="rId94" Type="http://schemas.openxmlformats.org/officeDocument/2006/relationships/font" Target="fonts/Poppins-bold.fntdata"/><Relationship Id="rId97" Type="http://schemas.openxmlformats.org/officeDocument/2006/relationships/font" Target="fonts/PoppinsLight-regular.fntdata"/><Relationship Id="rId96" Type="http://schemas.openxmlformats.org/officeDocument/2006/relationships/font" Target="fonts/Poppins-boldItalic.fntdata"/><Relationship Id="rId11" Type="http://schemas.openxmlformats.org/officeDocument/2006/relationships/slide" Target="slides/slide6.xml"/><Relationship Id="rId99" Type="http://schemas.openxmlformats.org/officeDocument/2006/relationships/font" Target="fonts/PoppinsLight-italic.fntdata"/><Relationship Id="rId10" Type="http://schemas.openxmlformats.org/officeDocument/2006/relationships/slide" Target="slides/slide5.xml"/><Relationship Id="rId98" Type="http://schemas.openxmlformats.org/officeDocument/2006/relationships/font" Target="fonts/PoppinsLight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91" Type="http://schemas.openxmlformats.org/officeDocument/2006/relationships/font" Target="fonts/PlayfairDisplay-italic.fntdata"/><Relationship Id="rId90" Type="http://schemas.openxmlformats.org/officeDocument/2006/relationships/font" Target="fonts/PlayfairDisplay-bold.fntdata"/><Relationship Id="rId93" Type="http://schemas.openxmlformats.org/officeDocument/2006/relationships/font" Target="fonts/Poppins-regular.fntdata"/><Relationship Id="rId92" Type="http://schemas.openxmlformats.org/officeDocument/2006/relationships/font" Target="fonts/PlayfairDisplay-boldItalic.fntdata"/><Relationship Id="rId116" Type="http://schemas.openxmlformats.org/officeDocument/2006/relationships/font" Target="fonts/DMSerifDisplay-italic.fntdata"/><Relationship Id="rId115" Type="http://schemas.openxmlformats.org/officeDocument/2006/relationships/font" Target="fonts/DMSerifDisplay-regular.fntdata"/><Relationship Id="rId15" Type="http://schemas.openxmlformats.org/officeDocument/2006/relationships/slide" Target="slides/slide10.xml"/><Relationship Id="rId110" Type="http://schemas.openxmlformats.org/officeDocument/2006/relationships/font" Target="fonts/HelveticaNeue-boldItalic.fntdata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14" Type="http://schemas.openxmlformats.org/officeDocument/2006/relationships/font" Target="fonts/HelveticaNeueLight-boldItalic.fntdata"/><Relationship Id="rId18" Type="http://schemas.openxmlformats.org/officeDocument/2006/relationships/slide" Target="slides/slide13.xml"/><Relationship Id="rId113" Type="http://schemas.openxmlformats.org/officeDocument/2006/relationships/font" Target="fonts/HelveticaNeueLight-italic.fntdata"/><Relationship Id="rId112" Type="http://schemas.openxmlformats.org/officeDocument/2006/relationships/font" Target="fonts/HelveticaNeueLight-bold.fntdata"/><Relationship Id="rId111" Type="http://schemas.openxmlformats.org/officeDocument/2006/relationships/font" Target="fonts/HelveticaNeueLight-regular.fntdata"/><Relationship Id="rId84" Type="http://schemas.openxmlformats.org/officeDocument/2006/relationships/font" Target="fonts/NunitoSemiBold-boldItalic.fntdata"/><Relationship Id="rId83" Type="http://schemas.openxmlformats.org/officeDocument/2006/relationships/font" Target="fonts/NunitoSemiBold-italic.fntdata"/><Relationship Id="rId86" Type="http://schemas.openxmlformats.org/officeDocument/2006/relationships/font" Target="fonts/Nunito-bold.fntdata"/><Relationship Id="rId85" Type="http://schemas.openxmlformats.org/officeDocument/2006/relationships/font" Target="fonts/Nunito-regular.fntdata"/><Relationship Id="rId88" Type="http://schemas.openxmlformats.org/officeDocument/2006/relationships/font" Target="fonts/Nunito-boldItalic.fntdata"/><Relationship Id="rId87" Type="http://schemas.openxmlformats.org/officeDocument/2006/relationships/font" Target="fonts/Nunito-italic.fntdata"/><Relationship Id="rId89" Type="http://schemas.openxmlformats.org/officeDocument/2006/relationships/font" Target="fonts/PlayfairDisplay-regular.fntdata"/><Relationship Id="rId80" Type="http://schemas.openxmlformats.org/officeDocument/2006/relationships/slide" Target="slides/slide75.xml"/><Relationship Id="rId82" Type="http://schemas.openxmlformats.org/officeDocument/2006/relationships/font" Target="fonts/NunitoSemiBold-bold.fntdata"/><Relationship Id="rId81" Type="http://schemas.openxmlformats.org/officeDocument/2006/relationships/font" Target="fonts/NunitoSemiBold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75" Type="http://schemas.openxmlformats.org/officeDocument/2006/relationships/slide" Target="slides/slide70.xml"/><Relationship Id="rId74" Type="http://schemas.openxmlformats.org/officeDocument/2006/relationships/slide" Target="slides/slide69.xml"/><Relationship Id="rId77" Type="http://schemas.openxmlformats.org/officeDocument/2006/relationships/slide" Target="slides/slide72.xml"/><Relationship Id="rId76" Type="http://schemas.openxmlformats.org/officeDocument/2006/relationships/slide" Target="slides/slide71.xml"/><Relationship Id="rId79" Type="http://schemas.openxmlformats.org/officeDocument/2006/relationships/slide" Target="slides/slide74.xml"/><Relationship Id="rId78" Type="http://schemas.openxmlformats.org/officeDocument/2006/relationships/slide" Target="slides/slide73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69" Type="http://schemas.openxmlformats.org/officeDocument/2006/relationships/slide" Target="slides/slide6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9" Type="http://schemas.openxmlformats.org/officeDocument/2006/relationships/slide" Target="slides/slide54.xml"/><Relationship Id="rId58" Type="http://schemas.openxmlformats.org/officeDocument/2006/relationships/slide" Target="slides/slide5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2f20a69a8da_0_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g2f20a69a8da_0_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3" name="Google Shape;283;p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3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7" name="Google Shape;297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4" name="Google Shape;304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3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1" name="Google Shape;311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4:notes"/>
          <p:cNvSpPr/>
          <p:nvPr>
            <p:ph idx="2" type="sldImg"/>
          </p:nvPr>
        </p:nvSpPr>
        <p:spPr>
          <a:xfrm>
            <a:off x="1157024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8" name="Google Shape;318;p3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0" name="Google Shape;350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3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8" name="Google Shape;358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3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9" name="Google Shape;389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4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7" name="Google Shape;397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4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8" name="Google Shape;428;p4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f2273b4bb2_0_18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9" name="Google Shape;189;g2f2273b4bb2_0_18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4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2" name="Google Shape;442;p4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2" name="Google Shape;452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4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2" name="Google Shape;462;p4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4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6" name="Google Shape;476;p4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4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5" name="Google Shape;495;p4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4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9" name="Google Shape;509;p4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5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7" name="Google Shape;527;p5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5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2" name="Google Shape;542;p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5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0" name="Google Shape;550;p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5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1" name="Google Shape;581;p5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6" name="Google Shape;206;p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5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6" name="Google Shape;586;p5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5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8" name="Google Shape;598;p5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5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3" name="Google Shape;603;p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6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4" name="Google Shape;634;p6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6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0" name="Google Shape;650;p6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6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2" name="Google Shape;662;p6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6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1" name="Google Shape;681;p6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6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7" name="Google Shape;697;p6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7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0" name="Google Shape;710;p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7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1" name="Google Shape;741;p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9" name="Google Shape;219;p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7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p7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9" name="Google Shape;749;p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5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7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57" name="Google Shape;757;p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p7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5" name="Google Shape;765;p7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7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6" name="Google Shape;776;p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2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p7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4" name="Google Shape;784;p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7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15" name="Google Shape;815;p7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6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p8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8" name="Google Shape;828;p8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8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5" name="Google Shape;835;p8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3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p8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5" name="Google Shape;855;p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0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10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2" name="Google Shape;862;p10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2" name="Google Shape;232;p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6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p10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78" name="Google Shape;878;p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6" name="Shape 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Google Shape;887;p10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8" name="Google Shape;888;p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6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Google Shape;897;p10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8" name="Google Shape;898;p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6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p10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8" name="Google Shape;908;p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6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1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18" name="Google Shape;918;p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8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p11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0" name="Google Shape;930;p1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6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Google Shape;937;p11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8" name="Google Shape;938;p1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4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p11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6" name="Google Shape;946;p1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2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p11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4" name="Google Shape;954;p1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0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p11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2" name="Google Shape;962;p1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5" name="Google Shape;245;p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8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p11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0" name="Google Shape;970;p11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6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p11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8" name="Google Shape;978;p1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4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p11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6" name="Google Shape;986;p11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2" name="Shape 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Google Shape;993;p13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94" name="Google Shape;994;p13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2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p1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4" name="Google Shape;1004;p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9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Google Shape;1010;p1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1" name="Google Shape;1011;p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8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p13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0" name="Google Shape;1020;p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5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p13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7" name="Google Shape;1027;p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2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Google Shape;1033;p14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4" name="Google Shape;1034;p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9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p14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1" name="Google Shape;1041;p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8" name="Google Shape;258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9" name="Shape 1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" name="Google Shape;1050;p14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1" name="Google Shape;1051;p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6" name="Shape 1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Google Shape;1057;p14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8" name="Google Shape;1058;p1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3" name="Shape 1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" name="Google Shape;1064;p14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5" name="Google Shape;1065;p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8" name="Shape 10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" name="Google Shape;1069;g2f2273b4bb2_0_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70" name="Google Shape;1070;g2f2273b4bb2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8" name="Shape 1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" name="Google Shape;1079;g2f2273b4bb2_0_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80" name="Google Shape;1080;g2f2273b4bb2_0_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8" name="Shape 1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" name="Google Shape;1089;p1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90" name="Google Shape;1090;p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5" name="Google Shape;265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2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6" name="Google Shape;276;p2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Relationship Id="rId3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" showMasterSp="0">
  <p:cSld name="Blank copy 1">
    <p:bg>
      <p:bgPr>
        <a:solidFill>
          <a:srgbClr val="E8E6E6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2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8" name="Google Shape;8;p2"/>
          <p:cNvPicPr preferRelativeResize="0"/>
          <p:nvPr/>
        </p:nvPicPr>
        <p:blipFill rotWithShape="1">
          <a:blip r:embed="rId2">
            <a:alphaModFix/>
          </a:blip>
          <a:srcRect b="0" l="1380" r="1370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2">
  <p:cSld name="TITLE_AND_BODY_2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/>
          <p:nvPr>
            <p:ph idx="12" type="sldNum"/>
          </p:nvPr>
        </p:nvSpPr>
        <p:spPr>
          <a:xfrm>
            <a:off x="8684347" y="4729837"/>
            <a:ext cx="336900" cy="32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 type="title">
  <p:cSld name="TITLE">
    <p:bg>
      <p:bgPr>
        <a:solidFill>
          <a:srgbClr val="E8E6E6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2"/>
          <p:cNvSpPr txBox="1"/>
          <p:nvPr>
            <p:ph type="title"/>
          </p:nvPr>
        </p:nvSpPr>
        <p:spPr>
          <a:xfrm>
            <a:off x="311708" y="749170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12"/>
          <p:cNvSpPr txBox="1"/>
          <p:nvPr>
            <p:ph idx="1" type="body"/>
          </p:nvPr>
        </p:nvSpPr>
        <p:spPr>
          <a:xfrm>
            <a:off x="311699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12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">
  <p:cSld name="Blank cop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3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" showMasterSp="0">
  <p:cSld name="TITLE_AND_BODY_3">
    <p:bg>
      <p:bgPr>
        <a:solidFill>
          <a:srgbClr val="E8E6E6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5"/>
          <p:cNvSpPr/>
          <p:nvPr/>
        </p:nvSpPr>
        <p:spPr>
          <a:xfrm>
            <a:off x="4572000" y="-126"/>
            <a:ext cx="4572000" cy="5175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15"/>
          <p:cNvSpPr txBox="1"/>
          <p:nvPr>
            <p:ph type="title"/>
          </p:nvPr>
        </p:nvSpPr>
        <p:spPr>
          <a:xfrm>
            <a:off x="265500" y="1240787"/>
            <a:ext cx="4045200" cy="1491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15"/>
          <p:cNvSpPr txBox="1"/>
          <p:nvPr>
            <p:ph idx="1" type="subTitle"/>
          </p:nvPr>
        </p:nvSpPr>
        <p:spPr>
          <a:xfrm>
            <a:off x="265500" y="2820378"/>
            <a:ext cx="4045200" cy="124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Google Shape;50;p15"/>
          <p:cNvSpPr txBox="1"/>
          <p:nvPr>
            <p:ph idx="2" type="body"/>
          </p:nvPr>
        </p:nvSpPr>
        <p:spPr>
          <a:xfrm>
            <a:off x="4939500" y="728545"/>
            <a:ext cx="3837000" cy="371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Google Shape;51;p15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4">
  <p:cSld name="TITLE_AND_BODY_4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6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6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6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5">
  <p:cSld name="TITLE_AND_BODY_5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7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Google Shape;58;p17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Google Shape;59;p17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6">
  <p:cSld name="TITLE_AND_BODY_6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8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18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18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1">
  <p:cSld name="TITLE_1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Google Shape;66;p19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_2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2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2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Google Shape;72;p2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1" showMasterSp="0">
  <p:cSld name="TITLE_AND_BODY_1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1">
  <p:cSld name="TITLE_3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1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Google Shape;75;p21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21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21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2">
  <p:cSld name="TITLE_4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2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Google Shape;81;p2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Google Shape;82;p2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3">
  <p:cSld name="TITLE_5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5" name="Google Shape;85;p2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Google Shape;86;p2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7" name="Google Shape;87;p2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4">
  <p:cSld name="TITLE_6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0" name="Google Shape;90;p2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1" name="Google Shape;91;p2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2" name="Google Shape;92;p2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3">
  <p:cSld name="TITLE_AND_BODY 2_1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5" name="Google Shape;95;p2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Google Shape;96;p2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7" name="Google Shape;97;p2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4">
  <p:cSld name="TITLE_AND_BODY 2_2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6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0" name="Google Shape;100;p26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1" name="Google Shape;101;p26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Google Shape;102;p26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5">
  <p:cSld name="TITLE_AND_BODY 2_3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5" name="Google Shape;105;p2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6" name="Google Shape;106;p2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7" name="Google Shape;107;p2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6">
  <p:cSld name="TITLE_AND_BODY 2_4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0" name="Google Shape;110;p2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1" name="Google Shape;111;p2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2" name="Google Shape;112;p2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7">
  <p:cSld name="TITLE_AND_BODY 2_5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5" name="Google Shape;115;p2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6" name="Google Shape;116;p2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7" name="Google Shape;117;p2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8">
  <p:cSld name="TITLE_AND_BODY 2_6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" name="Google Shape;120;p3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1" name="Google Shape;121;p3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2" name="Google Shape;122;p3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py 2">
  <p:cSld name="Title copy 2 2">
    <p:bg>
      <p:bgPr>
        <a:solidFill>
          <a:srgbClr val="B5B5FA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1"/>
          <p:cNvSpPr txBox="1"/>
          <p:nvPr>
            <p:ph idx="12" type="sldNum"/>
          </p:nvPr>
        </p:nvSpPr>
        <p:spPr>
          <a:xfrm>
            <a:off x="8865381" y="4907310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9">
  <p:cSld name="TITLE_AND_BODY 2_7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7" name="Google Shape;127;p3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8" name="Google Shape;128;p3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9" name="Google Shape;129;p3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0">
  <p:cSld name="TITLE_AND_BODY 2_8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2" name="Google Shape;132;p3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3" name="Google Shape;133;p3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4" name="Google Shape;134;p3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1">
  <p:cSld name="TITLE_AND_BODY 2_9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7" name="Google Shape;137;p3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8" name="Google Shape;138;p3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9" name="Google Shape;139;p3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2">
  <p:cSld name="TITLE_AND_BODY 3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2" name="Google Shape;142;p3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3" name="Google Shape;143;p3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5;p16" id="144" name="Google Shape;144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719236" y="117556"/>
            <a:ext cx="367320" cy="367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3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ve">
  <p:cSld name="dove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6"/>
          <p:cNvSpPr txBox="1"/>
          <p:nvPr>
            <p:ph idx="12" type="sldNum"/>
          </p:nvPr>
        </p:nvSpPr>
        <p:spPr>
          <a:xfrm>
            <a:off x="4484619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3">
  <p:cSld name="TITLE_AND_BODY 2_10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0" name="Google Shape;150;p3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1" name="Google Shape;151;p3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2" name="Google Shape;152;p3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4">
  <p:cSld name="TITLE_AND_BODY 2_11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5" name="Google Shape;155;p3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6" name="Google Shape;156;p3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7" name="Google Shape;157;p3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5">
  <p:cSld name="TITLE_AND_BODY 2_12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0" name="Google Shape;160;p3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1" name="Google Shape;161;p3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2" name="Google Shape;162;p3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64" name="Google Shape;164;p40"/>
          <p:cNvPicPr preferRelativeResize="0"/>
          <p:nvPr/>
        </p:nvPicPr>
        <p:blipFill rotWithShape="1">
          <a:blip r:embed="rId2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65" name="Google Shape;165;p40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BV_LOGO_PE-DE-INFANCIA_roxo.png" id="166" name="Google Shape;166;p40"/>
          <p:cNvPicPr preferRelativeResize="0"/>
          <p:nvPr/>
        </p:nvPicPr>
        <p:blipFill rotWithShape="1">
          <a:blip r:embed="rId4">
            <a:alphaModFix/>
          </a:blip>
          <a:srcRect b="28123" l="6476" r="66957" t="0"/>
          <a:stretch/>
        </p:blipFill>
        <p:spPr>
          <a:xfrm>
            <a:off x="223772" y="4651707"/>
            <a:ext cx="216066" cy="421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7">
  <p:cSld name="TITLE_7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1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9" name="Google Shape;169;p41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0" name="Google Shape;170;p41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_1" showMasterSp="0">
  <p:cSld name="Blank copy 1_1">
    <p:bg>
      <p:bgPr>
        <a:solidFill>
          <a:srgbClr val="E8E6E6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6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2">
  <p:cSld name="TITLE_AND_BODY 2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 showMasterSp="0" type="tx">
  <p:cSld name="TITLE_AND_BODY">
    <p:bg>
      <p:bgPr>
        <a:solidFill>
          <a:srgbClr val="E8E6E6"/>
        </a:solid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8"/>
          <p:cNvSpPr txBox="1"/>
          <p:nvPr>
            <p:ph type="title"/>
          </p:nvPr>
        </p:nvSpPr>
        <p:spPr>
          <a:xfrm>
            <a:off x="311699" y="2164126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DC473F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8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89;p40" id="21" name="Google Shape;21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8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3" name="Google Shape;23;p8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24" name="Google Shape;24;p8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 copiar" showMasterSp="0">
  <p:cSld name="SECTION_HEADER copiar">
    <p:bg>
      <p:bgPr>
        <a:solidFill>
          <a:srgbClr val="E8E6E6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9"/>
          <p:cNvSpPr/>
          <p:nvPr/>
        </p:nvSpPr>
        <p:spPr>
          <a:xfrm>
            <a:off x="0" y="-101"/>
            <a:ext cx="9144000" cy="5175600"/>
          </a:xfrm>
          <a:prstGeom prst="rect">
            <a:avLst/>
          </a:prstGeom>
          <a:solidFill>
            <a:srgbClr val="A1A789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" name="Google Shape;27;p9"/>
          <p:cNvSpPr txBox="1"/>
          <p:nvPr>
            <p:ph type="title"/>
          </p:nvPr>
        </p:nvSpPr>
        <p:spPr>
          <a:xfrm>
            <a:off x="311699" y="2074677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3FBD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4A3FBD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6;p3" id="28" name="Google Shape;28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9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9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31" name="Google Shape;31;p9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32" name="Google Shape;32;p9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/>
          <p:nvPr>
            <p:ph type="title"/>
          </p:nvPr>
        </p:nvSpPr>
        <p:spPr>
          <a:xfrm>
            <a:off x="2207021" y="621182"/>
            <a:ext cx="4735200" cy="5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1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10"/>
          <p:cNvSpPr txBox="1"/>
          <p:nvPr>
            <p:ph idx="12" type="sldNum"/>
          </p:nvPr>
        </p:nvSpPr>
        <p:spPr>
          <a:xfrm>
            <a:off x="6587309" y="4812981"/>
            <a:ext cx="2104200" cy="2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>
              <a:solidFill>
                <a:srgbClr val="585858"/>
              </a:solidFill>
            </a:endParaRPr>
          </a:p>
        </p:txBody>
      </p:sp>
      <p:sp>
        <p:nvSpPr>
          <p:cNvPr id="36" name="Google Shape;36;p10"/>
          <p:cNvSpPr txBox="1"/>
          <p:nvPr>
            <p:ph idx="1" type="body"/>
          </p:nvPr>
        </p:nvSpPr>
        <p:spPr>
          <a:xfrm>
            <a:off x="457452" y="1266978"/>
            <a:ext cx="8234100" cy="3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20.xml"/><Relationship Id="rId41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E6E6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10.jpg"/><Relationship Id="rId6" Type="http://schemas.openxmlformats.org/officeDocument/2006/relationships/image" Target="../media/image3.png"/><Relationship Id="rId7" Type="http://schemas.openxmlformats.org/officeDocument/2006/relationships/image" Target="../media/image5.png"/><Relationship Id="rId8" Type="http://schemas.openxmlformats.org/officeDocument/2006/relationships/image" Target="../media/image1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2.jpg"/><Relationship Id="rId4" Type="http://schemas.openxmlformats.org/officeDocument/2006/relationships/image" Target="../media/image6.png"/><Relationship Id="rId5" Type="http://schemas.openxmlformats.org/officeDocument/2006/relationships/image" Target="../media/image8.png"/><Relationship Id="rId6" Type="http://schemas.openxmlformats.org/officeDocument/2006/relationships/image" Target="../media/image5.png"/><Relationship Id="rId7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50.png"/><Relationship Id="rId5" Type="http://schemas.openxmlformats.org/officeDocument/2006/relationships/image" Target="../media/image3.png"/><Relationship Id="rId6" Type="http://schemas.openxmlformats.org/officeDocument/2006/relationships/image" Target="../media/image35.png"/><Relationship Id="rId7" Type="http://schemas.openxmlformats.org/officeDocument/2006/relationships/image" Target="../media/image38.png"/><Relationship Id="rId8" Type="http://schemas.openxmlformats.org/officeDocument/2006/relationships/image" Target="../media/image41.png"/><Relationship Id="rId11" Type="http://schemas.openxmlformats.org/officeDocument/2006/relationships/image" Target="../media/image6.png"/><Relationship Id="rId10" Type="http://schemas.openxmlformats.org/officeDocument/2006/relationships/image" Target="../media/image24.png"/><Relationship Id="rId12" Type="http://schemas.openxmlformats.org/officeDocument/2006/relationships/image" Target="../media/image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64.png"/><Relationship Id="rId4" Type="http://schemas.openxmlformats.org/officeDocument/2006/relationships/image" Target="../media/image6.png"/><Relationship Id="rId5" Type="http://schemas.openxmlformats.org/officeDocument/2006/relationships/image" Target="../media/image8.png"/><Relationship Id="rId6" Type="http://schemas.openxmlformats.org/officeDocument/2006/relationships/image" Target="../media/image14.png"/><Relationship Id="rId7" Type="http://schemas.openxmlformats.org/officeDocument/2006/relationships/image" Target="../media/image3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9.jpg"/><Relationship Id="rId4" Type="http://schemas.openxmlformats.org/officeDocument/2006/relationships/image" Target="../media/image14.png"/><Relationship Id="rId5" Type="http://schemas.openxmlformats.org/officeDocument/2006/relationships/image" Target="../media/image30.png"/><Relationship Id="rId6" Type="http://schemas.openxmlformats.org/officeDocument/2006/relationships/image" Target="../media/image6.png"/><Relationship Id="rId7" Type="http://schemas.openxmlformats.org/officeDocument/2006/relationships/image" Target="../media/image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46.jpg"/><Relationship Id="rId6" Type="http://schemas.openxmlformats.org/officeDocument/2006/relationships/image" Target="../media/image28.png"/><Relationship Id="rId7" Type="http://schemas.openxmlformats.org/officeDocument/2006/relationships/image" Target="../media/image26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36.jpg"/><Relationship Id="rId6" Type="http://schemas.openxmlformats.org/officeDocument/2006/relationships/image" Target="../media/image28.png"/><Relationship Id="rId7" Type="http://schemas.openxmlformats.org/officeDocument/2006/relationships/image" Target="../media/image37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14.png"/><Relationship Id="rId6" Type="http://schemas.openxmlformats.org/officeDocument/2006/relationships/image" Target="../media/image33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9" Type="http://schemas.openxmlformats.org/officeDocument/2006/relationships/image" Target="../media/image45.png"/><Relationship Id="rId5" Type="http://schemas.openxmlformats.org/officeDocument/2006/relationships/image" Target="../media/image14.png"/><Relationship Id="rId6" Type="http://schemas.openxmlformats.org/officeDocument/2006/relationships/image" Target="../media/image40.png"/><Relationship Id="rId7" Type="http://schemas.openxmlformats.org/officeDocument/2006/relationships/image" Target="../media/image39.png"/><Relationship Id="rId8" Type="http://schemas.openxmlformats.org/officeDocument/2006/relationships/image" Target="../media/image29.png"/><Relationship Id="rId10" Type="http://schemas.openxmlformats.org/officeDocument/2006/relationships/image" Target="../media/image4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14.png"/><Relationship Id="rId6" Type="http://schemas.openxmlformats.org/officeDocument/2006/relationships/image" Target="../media/image4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9" Type="http://schemas.openxmlformats.org/officeDocument/2006/relationships/image" Target="../media/image51.jpg"/><Relationship Id="rId5" Type="http://schemas.openxmlformats.org/officeDocument/2006/relationships/image" Target="../media/image14.png"/><Relationship Id="rId6" Type="http://schemas.openxmlformats.org/officeDocument/2006/relationships/image" Target="../media/image44.jpg"/><Relationship Id="rId7" Type="http://schemas.openxmlformats.org/officeDocument/2006/relationships/image" Target="../media/image53.jpg"/><Relationship Id="rId8" Type="http://schemas.openxmlformats.org/officeDocument/2006/relationships/image" Target="../media/image47.png"/><Relationship Id="rId11" Type="http://schemas.openxmlformats.org/officeDocument/2006/relationships/image" Target="../media/image48.jpg"/><Relationship Id="rId10" Type="http://schemas.openxmlformats.org/officeDocument/2006/relationships/image" Target="../media/image52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67.jpg"/><Relationship Id="rId4" Type="http://schemas.openxmlformats.org/officeDocument/2006/relationships/image" Target="../media/image6.png"/><Relationship Id="rId5" Type="http://schemas.openxmlformats.org/officeDocument/2006/relationships/image" Target="../media/image8.png"/><Relationship Id="rId6" Type="http://schemas.openxmlformats.org/officeDocument/2006/relationships/image" Target="../media/image14.png"/><Relationship Id="rId7" Type="http://schemas.openxmlformats.org/officeDocument/2006/relationships/image" Target="../media/image56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14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9.png"/><Relationship Id="rId4" Type="http://schemas.openxmlformats.org/officeDocument/2006/relationships/image" Target="../media/image54.png"/><Relationship Id="rId5" Type="http://schemas.openxmlformats.org/officeDocument/2006/relationships/image" Target="../media/image61.png"/><Relationship Id="rId6" Type="http://schemas.openxmlformats.org/officeDocument/2006/relationships/image" Target="../media/image6.png"/><Relationship Id="rId7" Type="http://schemas.openxmlformats.org/officeDocument/2006/relationships/image" Target="../media/image8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10.jpg"/><Relationship Id="rId6" Type="http://schemas.openxmlformats.org/officeDocument/2006/relationships/image" Target="../media/image3.png"/><Relationship Id="rId7" Type="http://schemas.openxmlformats.org/officeDocument/2006/relationships/image" Target="../media/image5.png"/><Relationship Id="rId8" Type="http://schemas.openxmlformats.org/officeDocument/2006/relationships/image" Target="../media/image12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9" Type="http://schemas.openxmlformats.org/officeDocument/2006/relationships/image" Target="../media/image65.png"/><Relationship Id="rId5" Type="http://schemas.openxmlformats.org/officeDocument/2006/relationships/image" Target="../media/image14.png"/><Relationship Id="rId6" Type="http://schemas.openxmlformats.org/officeDocument/2006/relationships/image" Target="../media/image55.jpg"/><Relationship Id="rId7" Type="http://schemas.openxmlformats.org/officeDocument/2006/relationships/image" Target="../media/image58.jpg"/><Relationship Id="rId8" Type="http://schemas.openxmlformats.org/officeDocument/2006/relationships/image" Target="../media/image79.png"/><Relationship Id="rId10" Type="http://schemas.openxmlformats.org/officeDocument/2006/relationships/image" Target="../media/image93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69.jpg"/><Relationship Id="rId4" Type="http://schemas.openxmlformats.org/officeDocument/2006/relationships/image" Target="../media/image6.png"/><Relationship Id="rId5" Type="http://schemas.openxmlformats.org/officeDocument/2006/relationships/image" Target="../media/image8.png"/><Relationship Id="rId6" Type="http://schemas.openxmlformats.org/officeDocument/2006/relationships/image" Target="../media/image14.png"/><Relationship Id="rId7" Type="http://schemas.openxmlformats.org/officeDocument/2006/relationships/image" Target="../media/image74.jpg"/><Relationship Id="rId8" Type="http://schemas.openxmlformats.org/officeDocument/2006/relationships/image" Target="../media/image71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5.png"/><Relationship Id="rId4" Type="http://schemas.openxmlformats.org/officeDocument/2006/relationships/image" Target="../media/image63.png"/><Relationship Id="rId9" Type="http://schemas.openxmlformats.org/officeDocument/2006/relationships/image" Target="../media/image73.jpg"/><Relationship Id="rId5" Type="http://schemas.openxmlformats.org/officeDocument/2006/relationships/image" Target="../media/image6.png"/><Relationship Id="rId6" Type="http://schemas.openxmlformats.org/officeDocument/2006/relationships/image" Target="../media/image8.png"/><Relationship Id="rId7" Type="http://schemas.openxmlformats.org/officeDocument/2006/relationships/image" Target="../media/image66.jpg"/><Relationship Id="rId8" Type="http://schemas.openxmlformats.org/officeDocument/2006/relationships/image" Target="../media/image74.jp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7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14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60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59.png"/><Relationship Id="rId4" Type="http://schemas.openxmlformats.org/officeDocument/2006/relationships/image" Target="../media/image6.png"/><Relationship Id="rId5" Type="http://schemas.openxmlformats.org/officeDocument/2006/relationships/image" Target="../media/image8.png"/><Relationship Id="rId6" Type="http://schemas.openxmlformats.org/officeDocument/2006/relationships/image" Target="../media/image49.png"/><Relationship Id="rId7" Type="http://schemas.openxmlformats.org/officeDocument/2006/relationships/image" Target="../media/image61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88.png"/><Relationship Id="rId6" Type="http://schemas.openxmlformats.org/officeDocument/2006/relationships/image" Target="../media/image95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14.png"/><Relationship Id="rId6" Type="http://schemas.openxmlformats.org/officeDocument/2006/relationships/image" Target="../media/image96.png"/><Relationship Id="rId7" Type="http://schemas.openxmlformats.org/officeDocument/2006/relationships/image" Target="../media/image3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9" Type="http://schemas.openxmlformats.org/officeDocument/2006/relationships/image" Target="../media/image77.png"/><Relationship Id="rId5" Type="http://schemas.openxmlformats.org/officeDocument/2006/relationships/image" Target="../media/image14.png"/><Relationship Id="rId6" Type="http://schemas.openxmlformats.org/officeDocument/2006/relationships/image" Target="../media/image58.jpg"/><Relationship Id="rId7" Type="http://schemas.openxmlformats.org/officeDocument/2006/relationships/image" Target="../media/image72.png"/><Relationship Id="rId8" Type="http://schemas.openxmlformats.org/officeDocument/2006/relationships/image" Target="../media/image9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14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Relationship Id="rId3" Type="http://schemas.openxmlformats.org/officeDocument/2006/relationships/hyperlink" Target="http://drive.google.com/file/d/16mqdb4AsKb1D-dh-d2Cces0gTTY9tgit/view" TargetMode="External"/><Relationship Id="rId4" Type="http://schemas.openxmlformats.org/officeDocument/2006/relationships/image" Target="../media/image92.jpg"/><Relationship Id="rId5" Type="http://schemas.openxmlformats.org/officeDocument/2006/relationships/image" Target="../media/image20.png"/><Relationship Id="rId6" Type="http://schemas.openxmlformats.org/officeDocument/2006/relationships/image" Target="../media/image1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1.xml"/><Relationship Id="rId3" Type="http://schemas.openxmlformats.org/officeDocument/2006/relationships/hyperlink" Target="http://drive.google.com/file/d/1DFfqtvd-w-B5ujVQzzhPly0i4yO2S6n_/view" TargetMode="External"/><Relationship Id="rId4" Type="http://schemas.openxmlformats.org/officeDocument/2006/relationships/image" Target="../media/image91.jpg"/><Relationship Id="rId5" Type="http://schemas.openxmlformats.org/officeDocument/2006/relationships/image" Target="../media/image20.png"/><Relationship Id="rId6" Type="http://schemas.openxmlformats.org/officeDocument/2006/relationships/image" Target="../media/image1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2.xml"/><Relationship Id="rId3" Type="http://schemas.openxmlformats.org/officeDocument/2006/relationships/hyperlink" Target="http://drive.google.com/file/d/1B1zBGPp1wbGi3DYvZgZMOIwo1qbhohmV/view" TargetMode="External"/><Relationship Id="rId4" Type="http://schemas.openxmlformats.org/officeDocument/2006/relationships/image" Target="../media/image85.jpg"/><Relationship Id="rId5" Type="http://schemas.openxmlformats.org/officeDocument/2006/relationships/image" Target="../media/image20.png"/><Relationship Id="rId6" Type="http://schemas.openxmlformats.org/officeDocument/2006/relationships/image" Target="../media/image1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3.xml"/><Relationship Id="rId3" Type="http://schemas.openxmlformats.org/officeDocument/2006/relationships/hyperlink" Target="http://drive.google.com/file/d/136-25OsCsvt_Z-B2eHa7ySn7MtMcymTe/view" TargetMode="External"/><Relationship Id="rId4" Type="http://schemas.openxmlformats.org/officeDocument/2006/relationships/image" Target="../media/image82.jpg"/><Relationship Id="rId5" Type="http://schemas.openxmlformats.org/officeDocument/2006/relationships/image" Target="../media/image20.png"/><Relationship Id="rId6" Type="http://schemas.openxmlformats.org/officeDocument/2006/relationships/image" Target="../media/image1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20.png"/><Relationship Id="rId4" Type="http://schemas.openxmlformats.org/officeDocument/2006/relationships/image" Target="../media/image1.png"/><Relationship Id="rId5" Type="http://schemas.openxmlformats.org/officeDocument/2006/relationships/image" Target="../media/image6.png"/><Relationship Id="rId6" Type="http://schemas.openxmlformats.org/officeDocument/2006/relationships/image" Target="../media/image8.png"/><Relationship Id="rId7" Type="http://schemas.openxmlformats.org/officeDocument/2006/relationships/hyperlink" Target="http://drive.google.com/file/d/1j59pw6x_U7nOEel-DtwmD1PMp-NNY3p4/view" TargetMode="External"/><Relationship Id="rId8" Type="http://schemas.openxmlformats.org/officeDocument/2006/relationships/image" Target="../media/image84.jp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76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101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90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80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8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14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86.pn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89.pn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87.pn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81.png"/><Relationship Id="rId4" Type="http://schemas.openxmlformats.org/officeDocument/2006/relationships/image" Target="../media/image94.png"/><Relationship Id="rId5" Type="http://schemas.openxmlformats.org/officeDocument/2006/relationships/image" Target="../media/image110.jpg"/><Relationship Id="rId6" Type="http://schemas.openxmlformats.org/officeDocument/2006/relationships/image" Target="../media/image100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108.pn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103.pn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103.pn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103.pn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105.png"/><Relationship Id="rId6" Type="http://schemas.openxmlformats.org/officeDocument/2006/relationships/image" Target="../media/image10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111.png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114.png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106.png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81.png"/><Relationship Id="rId4" Type="http://schemas.openxmlformats.org/officeDocument/2006/relationships/image" Target="../media/image94.png"/><Relationship Id="rId5" Type="http://schemas.openxmlformats.org/officeDocument/2006/relationships/image" Target="../media/image112.png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4.xml"/><Relationship Id="rId3" Type="http://schemas.openxmlformats.org/officeDocument/2006/relationships/image" Target="../media/image113.png"/><Relationship Id="rId4" Type="http://schemas.openxmlformats.org/officeDocument/2006/relationships/image" Target="../media/image14.png"/><Relationship Id="rId5" Type="http://schemas.openxmlformats.org/officeDocument/2006/relationships/image" Target="../media/image81.png"/><Relationship Id="rId6" Type="http://schemas.openxmlformats.org/officeDocument/2006/relationships/image" Target="../media/image94.png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5.xml"/><Relationship Id="rId3" Type="http://schemas.openxmlformats.org/officeDocument/2006/relationships/image" Target="../media/image107.png"/><Relationship Id="rId4" Type="http://schemas.openxmlformats.org/officeDocument/2006/relationships/image" Target="../media/image20.png"/><Relationship Id="rId5" Type="http://schemas.openxmlformats.org/officeDocument/2006/relationships/image" Target="../media/image1.png"/><Relationship Id="rId6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6.png"/><Relationship Id="rId7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hyperlink" Target="http://drive.google.com/file/d/1rVAGygzgW5JyN9A9juQ_uNMeH5n9yukF/view" TargetMode="External"/><Relationship Id="rId6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75" name="Google Shape;175;p4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76" name="Google Shape;176;p4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77" name="Google Shape;177;p4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78" name="Google Shape;178;p4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79" name="Google Shape;179;p4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0" name="Google Shape;180;p42"/>
          <p:cNvGrpSpPr/>
          <p:nvPr/>
        </p:nvGrpSpPr>
        <p:grpSpPr>
          <a:xfrm>
            <a:off x="0" y="6375"/>
            <a:ext cx="9143084" cy="5175250"/>
            <a:chOff x="0" y="16850"/>
            <a:chExt cx="9143998" cy="5175250"/>
          </a:xfrm>
        </p:grpSpPr>
        <p:pic>
          <p:nvPicPr>
            <p:cNvPr id="181" name="Google Shape;181;p42"/>
            <p:cNvPicPr preferRelativeResize="0"/>
            <p:nvPr/>
          </p:nvPicPr>
          <p:blipFill rotWithShape="1">
            <a:blip r:embed="rId5">
              <a:alphaModFix/>
            </a:blip>
            <a:srcRect b="25856" l="0" r="0" t="35591"/>
            <a:stretch/>
          </p:blipFill>
          <p:spPr>
            <a:xfrm>
              <a:off x="0" y="16850"/>
              <a:ext cx="9143998" cy="51752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2" name="Google Shape;182;p42"/>
            <p:cNvPicPr preferRelativeResize="0"/>
            <p:nvPr/>
          </p:nvPicPr>
          <p:blipFill rotWithShape="1">
            <a:blip r:embed="rId6">
              <a:alphaModFix/>
            </a:blip>
            <a:srcRect b="6664" l="12544" r="21570" t="20102"/>
            <a:stretch/>
          </p:blipFill>
          <p:spPr>
            <a:xfrm>
              <a:off x="4767783" y="783612"/>
              <a:ext cx="3392450" cy="324017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83" name="Google Shape;183;p42"/>
            <p:cNvGrpSpPr/>
            <p:nvPr/>
          </p:nvGrpSpPr>
          <p:grpSpPr>
            <a:xfrm>
              <a:off x="4878481" y="4023788"/>
              <a:ext cx="3171052" cy="977450"/>
              <a:chOff x="4684963" y="4006500"/>
              <a:chExt cx="3171052" cy="977450"/>
            </a:xfrm>
          </p:grpSpPr>
          <p:pic>
            <p:nvPicPr>
              <p:cNvPr id="184" name="Google Shape;184;p42"/>
              <p:cNvPicPr preferRelativeResize="0"/>
              <p:nvPr/>
            </p:nvPicPr>
            <p:blipFill rotWithShape="1">
              <a:blip r:embed="rId7">
                <a:alphaModFix/>
              </a:blip>
              <a:srcRect b="0" l="33332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5" name="Google Shape;185;p42"/>
              <p:cNvPicPr preferRelativeResize="0"/>
              <p:nvPr/>
            </p:nvPicPr>
            <p:blipFill rotWithShape="1">
              <a:blip r:embed="rId7">
                <a:alphaModFix/>
              </a:blip>
              <a:srcRect b="0" l="69870" r="3982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descr="logos-ALMA--RGB-preto.png" id="186" name="Google Shape;186;p42"/>
          <p:cNvPicPr preferRelativeResize="0"/>
          <p:nvPr/>
        </p:nvPicPr>
        <p:blipFill rotWithShape="1">
          <a:blip r:embed="rId8">
            <a:alphaModFix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Google Shape;285;p51"/>
          <p:cNvPicPr preferRelativeResize="0"/>
          <p:nvPr/>
        </p:nvPicPr>
        <p:blipFill rotWithShape="1">
          <a:blip r:embed="rId3">
            <a:alphaModFix/>
          </a:blip>
          <a:srcRect b="8254" l="0" r="0" t="935"/>
          <a:stretch/>
        </p:blipFill>
        <p:spPr>
          <a:xfrm flipH="1">
            <a:off x="3" y="0"/>
            <a:ext cx="9143997" cy="57576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86" name="Google Shape;286;p51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87" name="Google Shape;287;p51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51"/>
          <p:cNvSpPr txBox="1"/>
          <p:nvPr/>
        </p:nvSpPr>
        <p:spPr>
          <a:xfrm>
            <a:off x="366124" y="2150850"/>
            <a:ext cx="4206000" cy="9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implementação simples e sistematizada</a:t>
            </a:r>
            <a:endParaRPr b="1" i="0" sz="3000" u="none" cap="none" strike="noStrike">
              <a:solidFill>
                <a:srgbClr val="FCFE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89" name="Google Shape;289;p51"/>
          <p:cNvSpPr/>
          <p:nvPr/>
        </p:nvSpPr>
        <p:spPr>
          <a:xfrm>
            <a:off x="4678850" y="359225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51"/>
          <p:cNvSpPr txBox="1"/>
          <p:nvPr/>
        </p:nvSpPr>
        <p:spPr>
          <a:xfrm>
            <a:off x="4869925" y="567300"/>
            <a:ext cx="1994100" cy="19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0" i="0" lang="pt-BR" sz="2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educação não violenta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reduzir a agressão física, xingamentos e humilhação em crianças</a:t>
            </a:r>
            <a:endParaRPr b="0" i="0" sz="13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grpSp>
        <p:nvGrpSpPr>
          <p:cNvPr id="291" name="Google Shape;291;p51"/>
          <p:cNvGrpSpPr/>
          <p:nvPr/>
        </p:nvGrpSpPr>
        <p:grpSpPr>
          <a:xfrm>
            <a:off x="5527476" y="4396741"/>
            <a:ext cx="1399385" cy="429980"/>
            <a:chOff x="4684963" y="4006500"/>
            <a:chExt cx="3171052" cy="977450"/>
          </a:xfrm>
        </p:grpSpPr>
        <p:pic>
          <p:nvPicPr>
            <p:cNvPr id="292" name="Google Shape;292;p51"/>
            <p:cNvPicPr preferRelativeResize="0"/>
            <p:nvPr/>
          </p:nvPicPr>
          <p:blipFill rotWithShape="1">
            <a:blip r:embed="rId6">
              <a:alphaModFix/>
            </a:blip>
            <a:srcRect b="0" l="33332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3" name="Google Shape;293;p51"/>
            <p:cNvPicPr preferRelativeResize="0"/>
            <p:nvPr/>
          </p:nvPicPr>
          <p:blipFill rotWithShape="1">
            <a:blip r:embed="rId6">
              <a:alphaModFix/>
            </a:blip>
            <a:srcRect b="0" l="69870" r="3982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94" name="Google Shape;294;p51"/>
          <p:cNvPicPr preferRelativeResize="0"/>
          <p:nvPr/>
        </p:nvPicPr>
        <p:blipFill rotWithShape="1">
          <a:blip r:embed="rId7">
            <a:alphaModFix/>
          </a:blip>
          <a:srcRect b="6664" l="12544" r="21570" t="20102"/>
          <a:stretch/>
        </p:blipFill>
        <p:spPr>
          <a:xfrm>
            <a:off x="4799688" y="2749823"/>
            <a:ext cx="2026474" cy="19355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52"/>
          <p:cNvSpPr txBox="1"/>
          <p:nvPr/>
        </p:nvSpPr>
        <p:spPr>
          <a:xfrm>
            <a:off x="2087100" y="1361450"/>
            <a:ext cx="6689700" cy="24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cuidadores de crianças de 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0-3 anos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00" name="Google Shape;300;p5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01" name="Google Shape;301;p5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53"/>
          <p:cNvSpPr txBox="1"/>
          <p:nvPr/>
        </p:nvSpPr>
        <p:spPr>
          <a:xfrm>
            <a:off x="2087100" y="1571675"/>
            <a:ext cx="66897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caixa de ferramenta,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com</a:t>
            </a:r>
            <a:r>
              <a:rPr lang="pt-BR" sz="5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 estratégias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t/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07" name="Google Shape;307;p5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08" name="Google Shape;308;p5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54"/>
          <p:cNvSpPr txBox="1"/>
          <p:nvPr/>
        </p:nvSpPr>
        <p:spPr>
          <a:xfrm>
            <a:off x="2087100" y="648125"/>
            <a:ext cx="6689700" cy="3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ciclo</a:t>
            </a:r>
            <a:r>
              <a:rPr lang="pt-BR" sz="5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de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semanas 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entrega de conteúdo </a:t>
            </a:r>
            <a:r>
              <a:rPr lang="pt-BR" sz="5000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à</a:t>
            </a: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 famílias via whatsapp e dicas impressas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14" name="Google Shape;314;p5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15" name="Google Shape;315;p5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Google Shape;320;p55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55"/>
          <p:cNvSpPr/>
          <p:nvPr/>
        </p:nvSpPr>
        <p:spPr>
          <a:xfrm>
            <a:off x="7176000" y="292360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RODAS DE CONVERSAS COM OS CUIDADORES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322" name="Google Shape;322;p55"/>
          <p:cNvCxnSpPr/>
          <p:nvPr/>
        </p:nvCxnSpPr>
        <p:spPr>
          <a:xfrm>
            <a:off x="6613850" y="31966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323" name="Google Shape;323;p55"/>
          <p:cNvSpPr txBox="1"/>
          <p:nvPr/>
        </p:nvSpPr>
        <p:spPr>
          <a:xfrm>
            <a:off x="1509125" y="207600"/>
            <a:ext cx="6115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preparando os servidores antes e promovendo troca com as famílias durante e depois dentro de cada tema</a:t>
            </a:r>
            <a:endParaRPr b="1" i="0" sz="6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24" name="Google Shape;324;p55"/>
          <p:cNvSpPr/>
          <p:nvPr/>
        </p:nvSpPr>
        <p:spPr>
          <a:xfrm>
            <a:off x="1740775" y="1933000"/>
            <a:ext cx="273000" cy="2520900"/>
          </a:xfrm>
          <a:prstGeom prst="rect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LINK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PESQUISA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25" name="Google Shape;325;p55"/>
          <p:cNvSpPr/>
          <p:nvPr/>
        </p:nvSpPr>
        <p:spPr>
          <a:xfrm>
            <a:off x="8627575" y="1933000"/>
            <a:ext cx="273000" cy="2520900"/>
          </a:xfrm>
          <a:prstGeom prst="rect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LINK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PESQUISA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326" name="Google Shape;326;p55"/>
          <p:cNvGrpSpPr/>
          <p:nvPr/>
        </p:nvGrpSpPr>
        <p:grpSpPr>
          <a:xfrm>
            <a:off x="2256538" y="2728504"/>
            <a:ext cx="982001" cy="925418"/>
            <a:chOff x="3384000" y="2602900"/>
            <a:chExt cx="2376000" cy="2239095"/>
          </a:xfrm>
        </p:grpSpPr>
        <p:sp>
          <p:nvSpPr>
            <p:cNvPr id="327" name="Google Shape;327;p55"/>
            <p:cNvSpPr/>
            <p:nvPr/>
          </p:nvSpPr>
          <p:spPr>
            <a:xfrm>
              <a:off x="3384000" y="2602900"/>
              <a:ext cx="2376000" cy="2228400"/>
            </a:xfrm>
            <a:prstGeom prst="rect">
              <a:avLst/>
            </a:prstGeom>
            <a:solidFill>
              <a:srgbClr val="ED59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28" name="Google Shape;328;p55"/>
            <p:cNvGrpSpPr/>
            <p:nvPr/>
          </p:nvGrpSpPr>
          <p:grpSpPr>
            <a:xfrm>
              <a:off x="4232626" y="4412015"/>
              <a:ext cx="1399385" cy="429980"/>
              <a:chOff x="4684963" y="4006500"/>
              <a:chExt cx="3171052" cy="977450"/>
            </a:xfrm>
          </p:grpSpPr>
          <p:pic>
            <p:nvPicPr>
              <p:cNvPr id="329" name="Google Shape;329;p55"/>
              <p:cNvPicPr preferRelativeResize="0"/>
              <p:nvPr/>
            </p:nvPicPr>
            <p:blipFill rotWithShape="1">
              <a:blip r:embed="rId4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30" name="Google Shape;330;p55"/>
              <p:cNvPicPr preferRelativeResize="0"/>
              <p:nvPr/>
            </p:nvPicPr>
            <p:blipFill rotWithShape="1">
              <a:blip r:embed="rId4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331" name="Google Shape;331;p55"/>
            <p:cNvPicPr preferRelativeResize="0"/>
            <p:nvPr/>
          </p:nvPicPr>
          <p:blipFill rotWithShape="1">
            <a:blip r:embed="rId5">
              <a:alphaModFix/>
            </a:blip>
            <a:srcRect b="6664" l="12544" r="21569" t="20101"/>
            <a:stretch/>
          </p:blipFill>
          <p:spPr>
            <a:xfrm>
              <a:off x="3504838" y="2765098"/>
              <a:ext cx="2026474" cy="193551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32" name="Google Shape;332;p55"/>
          <p:cNvSpPr/>
          <p:nvPr/>
        </p:nvSpPr>
        <p:spPr>
          <a:xfrm>
            <a:off x="4600824" y="2728504"/>
            <a:ext cx="981900" cy="9210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55"/>
          <p:cNvSpPr/>
          <p:nvPr/>
        </p:nvSpPr>
        <p:spPr>
          <a:xfrm>
            <a:off x="3418645" y="2728504"/>
            <a:ext cx="981900" cy="9210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55"/>
          <p:cNvSpPr/>
          <p:nvPr/>
        </p:nvSpPr>
        <p:spPr>
          <a:xfrm>
            <a:off x="5805288" y="2728504"/>
            <a:ext cx="981900" cy="9210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" name="Google Shape;335;p55"/>
          <p:cNvSpPr txBox="1"/>
          <p:nvPr/>
        </p:nvSpPr>
        <p:spPr>
          <a:xfrm>
            <a:off x="3418400" y="940500"/>
            <a:ext cx="981900" cy="6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 E PARA O EQUIPAMENTO PÚBLICO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336" name="Google Shape;336;p55"/>
          <p:cNvPicPr preferRelativeResize="0"/>
          <p:nvPr/>
        </p:nvPicPr>
        <p:blipFill rotWithShape="1">
          <a:blip r:embed="rId6">
            <a:alphaModFix/>
          </a:blip>
          <a:srcRect b="0" l="0" r="50937" t="0"/>
          <a:stretch/>
        </p:blipFill>
        <p:spPr>
          <a:xfrm>
            <a:off x="4782590" y="2941288"/>
            <a:ext cx="612085" cy="53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5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927374" y="2901187"/>
            <a:ext cx="715933" cy="58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5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481325" y="2765480"/>
            <a:ext cx="571125" cy="451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p55"/>
          <p:cNvPicPr preferRelativeResize="0"/>
          <p:nvPr/>
        </p:nvPicPr>
        <p:blipFill rotWithShape="1">
          <a:blip r:embed="rId9">
            <a:alphaModFix/>
          </a:blip>
          <a:srcRect b="0" l="0" r="30415" t="0"/>
          <a:stretch/>
        </p:blipFill>
        <p:spPr>
          <a:xfrm>
            <a:off x="3398863" y="3179587"/>
            <a:ext cx="505848" cy="45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55"/>
          <p:cNvPicPr preferRelativeResize="0"/>
          <p:nvPr/>
        </p:nvPicPr>
        <p:blipFill rotWithShape="1">
          <a:blip r:embed="rId10">
            <a:alphaModFix/>
          </a:blip>
          <a:srcRect b="0" l="0" r="41192" t="0"/>
          <a:stretch/>
        </p:blipFill>
        <p:spPr>
          <a:xfrm>
            <a:off x="3996824" y="3084998"/>
            <a:ext cx="381000" cy="49429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1" name="Google Shape;341;p55"/>
          <p:cNvCxnSpPr/>
          <p:nvPr/>
        </p:nvCxnSpPr>
        <p:spPr>
          <a:xfrm>
            <a:off x="1336925" y="31966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342" name="Google Shape;342;p55"/>
          <p:cNvSpPr/>
          <p:nvPr/>
        </p:nvSpPr>
        <p:spPr>
          <a:xfrm>
            <a:off x="262275" y="292360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VIDEOS ESPECIALISTAS - SERVIDORES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43" name="Google Shape;343;p55"/>
          <p:cNvSpPr txBox="1"/>
          <p:nvPr/>
        </p:nvSpPr>
        <p:spPr>
          <a:xfrm>
            <a:off x="4601325" y="940500"/>
            <a:ext cx="9819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2x NA SEMANA VIA WHATSAPP</a:t>
            </a:r>
            <a:endParaRPr b="0" i="0" sz="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44" name="Google Shape;344;p55"/>
          <p:cNvSpPr txBox="1"/>
          <p:nvPr/>
        </p:nvSpPr>
        <p:spPr>
          <a:xfrm>
            <a:off x="5811975" y="940500"/>
            <a:ext cx="9819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2x NA SEMANA VIA AGENDA</a:t>
            </a:r>
            <a:endParaRPr b="0" i="0" sz="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45" name="Google Shape;345;p55"/>
          <p:cNvPicPr preferRelativeResize="0"/>
          <p:nvPr/>
        </p:nvPicPr>
        <p:blipFill rotWithShape="1">
          <a:blip r:embed="rId11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46" name="Google Shape;346;p55"/>
          <p:cNvPicPr preferRelativeResize="0"/>
          <p:nvPr/>
        </p:nvPicPr>
        <p:blipFill rotWithShape="1">
          <a:blip r:embed="rId12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5"/>
          <p:cNvSpPr txBox="1"/>
          <p:nvPr/>
        </p:nvSpPr>
        <p:spPr>
          <a:xfrm>
            <a:off x="262275" y="903925"/>
            <a:ext cx="1236000" cy="10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apresentação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sensibilização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+ SENSIBILIZAÇÃO CICLO COM ABERTURA DE RODA DE CONVERSA PARA PROFESSORES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ENTREGA ENXOVAL  PREPARANDO A CRECHE + ENXOVAL PROFESSORES 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(um por ciclo)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56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53" name="Google Shape;353;p5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54" name="Google Shape;354;p5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56"/>
          <p:cNvSpPr txBox="1"/>
          <p:nvPr/>
        </p:nvSpPr>
        <p:spPr>
          <a:xfrm>
            <a:off x="366125" y="1592300"/>
            <a:ext cx="42060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pt-BR" sz="4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são 3 passos essenciais para implementar</a:t>
            </a:r>
            <a:endParaRPr b="0" i="0" sz="4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60" name="Google Shape;360;p5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61" name="Google Shape;361;p5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57"/>
          <p:cNvSpPr txBox="1"/>
          <p:nvPr/>
        </p:nvSpPr>
        <p:spPr>
          <a:xfrm>
            <a:off x="1428899" y="1166138"/>
            <a:ext cx="111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Sensibilizar</a:t>
            </a:r>
            <a:endParaRPr b="0" i="0" sz="10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cxnSp>
        <p:nvCxnSpPr>
          <p:cNvPr id="363" name="Google Shape;363;p57"/>
          <p:cNvCxnSpPr/>
          <p:nvPr/>
        </p:nvCxnSpPr>
        <p:spPr>
          <a:xfrm>
            <a:off x="721492" y="1691201"/>
            <a:ext cx="25308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64" name="Google Shape;364;p57"/>
          <p:cNvCxnSpPr/>
          <p:nvPr/>
        </p:nvCxnSpPr>
        <p:spPr>
          <a:xfrm>
            <a:off x="3240325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65" name="Google Shape;365;p57"/>
          <p:cNvCxnSpPr/>
          <p:nvPr/>
        </p:nvCxnSpPr>
        <p:spPr>
          <a:xfrm>
            <a:off x="4470075" y="1872196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66" name="Google Shape;366;p57"/>
          <p:cNvCxnSpPr/>
          <p:nvPr/>
        </p:nvCxnSpPr>
        <p:spPr>
          <a:xfrm>
            <a:off x="5865750" y="1783804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67" name="Google Shape;367;p57"/>
          <p:cNvCxnSpPr/>
          <p:nvPr/>
        </p:nvCxnSpPr>
        <p:spPr>
          <a:xfrm>
            <a:off x="19183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68" name="Google Shape;368;p57"/>
          <p:cNvCxnSpPr/>
          <p:nvPr/>
        </p:nvCxnSpPr>
        <p:spPr>
          <a:xfrm>
            <a:off x="72064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369" name="Google Shape;369;p57"/>
          <p:cNvSpPr txBox="1"/>
          <p:nvPr/>
        </p:nvSpPr>
        <p:spPr>
          <a:xfrm>
            <a:off x="3385182" y="1775738"/>
            <a:ext cx="11157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 - T0</a:t>
            </a:r>
            <a:endParaRPr b="0" i="0" sz="11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370" name="Google Shape;370;p57"/>
          <p:cNvSpPr txBox="1"/>
          <p:nvPr/>
        </p:nvSpPr>
        <p:spPr>
          <a:xfrm>
            <a:off x="4676482" y="1775738"/>
            <a:ext cx="1115700" cy="10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de 8 semanas de conteúdo 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impresso)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1" name="Google Shape;371;p57"/>
          <p:cNvSpPr txBox="1"/>
          <p:nvPr/>
        </p:nvSpPr>
        <p:spPr>
          <a:xfrm>
            <a:off x="5978232" y="1775738"/>
            <a:ext cx="1115700" cy="19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Roda de Conversa com famílias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</a:t>
            </a: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- T1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2" name="Google Shape;372;p57"/>
          <p:cNvSpPr txBox="1"/>
          <p:nvPr/>
        </p:nvSpPr>
        <p:spPr>
          <a:xfrm>
            <a:off x="7349299" y="1775750"/>
            <a:ext cx="1212900" cy="11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Resposta  do Link da Pesquisa Coordenadores / Diretores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3" name="Google Shape;373;p57"/>
          <p:cNvSpPr txBox="1"/>
          <p:nvPr/>
        </p:nvSpPr>
        <p:spPr>
          <a:xfrm>
            <a:off x="2085407" y="1775738"/>
            <a:ext cx="1115700" cy="27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Apresentação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do programa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vídeo aula de especialista no tema para os professores/ servidores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abertura de Roda de Conversa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preparando o equipamento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para professores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4" name="Google Shape;374;p57"/>
          <p:cNvSpPr txBox="1"/>
          <p:nvPr/>
        </p:nvSpPr>
        <p:spPr>
          <a:xfrm>
            <a:off x="777732" y="1775738"/>
            <a:ext cx="1115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Reunião com coordenadores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375" name="Google Shape;375;p57"/>
          <p:cNvCxnSpPr/>
          <p:nvPr/>
        </p:nvCxnSpPr>
        <p:spPr>
          <a:xfrm>
            <a:off x="3388330" y="1691201"/>
            <a:ext cx="3664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76" name="Google Shape;376;p57"/>
          <p:cNvCxnSpPr/>
          <p:nvPr/>
        </p:nvCxnSpPr>
        <p:spPr>
          <a:xfrm>
            <a:off x="7188567" y="1691201"/>
            <a:ext cx="1447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377" name="Google Shape;377;p57"/>
          <p:cNvSpPr/>
          <p:nvPr/>
        </p:nvSpPr>
        <p:spPr>
          <a:xfrm flipH="1">
            <a:off x="1220645" y="15785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8" name="Google Shape;378;p57"/>
          <p:cNvSpPr/>
          <p:nvPr/>
        </p:nvSpPr>
        <p:spPr>
          <a:xfrm flipH="1">
            <a:off x="25229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9" name="Google Shape;379;p57"/>
          <p:cNvSpPr/>
          <p:nvPr/>
        </p:nvSpPr>
        <p:spPr>
          <a:xfrm flipH="1">
            <a:off x="38253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0" name="Google Shape;380;p57"/>
          <p:cNvSpPr/>
          <p:nvPr/>
        </p:nvSpPr>
        <p:spPr>
          <a:xfrm flipH="1">
            <a:off x="51276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1" name="Google Shape;381;p57"/>
          <p:cNvSpPr/>
          <p:nvPr/>
        </p:nvSpPr>
        <p:spPr>
          <a:xfrm flipH="1">
            <a:off x="64300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2" name="Google Shape;382;p57"/>
          <p:cNvSpPr/>
          <p:nvPr/>
        </p:nvSpPr>
        <p:spPr>
          <a:xfrm flipH="1">
            <a:off x="77323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3" name="Google Shape;383;p57"/>
          <p:cNvSpPr/>
          <p:nvPr/>
        </p:nvSpPr>
        <p:spPr>
          <a:xfrm rot="10800000">
            <a:off x="1127675" y="51845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4" name="Google Shape;384;p57"/>
          <p:cNvSpPr txBox="1"/>
          <p:nvPr/>
        </p:nvSpPr>
        <p:spPr>
          <a:xfrm>
            <a:off x="572673" y="87825"/>
            <a:ext cx="15258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estamos aqui</a:t>
            </a:r>
            <a:endParaRPr b="0" i="0" sz="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85" name="Google Shape;385;p57"/>
          <p:cNvSpPr txBox="1"/>
          <p:nvPr/>
        </p:nvSpPr>
        <p:spPr>
          <a:xfrm>
            <a:off x="4159325" y="1166150"/>
            <a:ext cx="212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Conteúdo Famílias</a:t>
            </a:r>
            <a:endParaRPr b="0" i="0" sz="10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386" name="Google Shape;386;p57"/>
          <p:cNvSpPr txBox="1"/>
          <p:nvPr/>
        </p:nvSpPr>
        <p:spPr>
          <a:xfrm>
            <a:off x="7188575" y="937550"/>
            <a:ext cx="1447200" cy="6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Dados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implementação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58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92" name="Google Shape;392;p5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93" name="Google Shape;393;p5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94" name="Google Shape;394;p58"/>
          <p:cNvSpPr txBox="1"/>
          <p:nvPr/>
        </p:nvSpPr>
        <p:spPr>
          <a:xfrm>
            <a:off x="366125" y="2187425"/>
            <a:ext cx="42060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pt-BR" sz="4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 </a:t>
            </a:r>
            <a:endParaRPr b="0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99" name="Google Shape;399;p5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00" name="Google Shape;400;p5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01" name="Google Shape;401;p59"/>
          <p:cNvSpPr txBox="1"/>
          <p:nvPr/>
        </p:nvSpPr>
        <p:spPr>
          <a:xfrm>
            <a:off x="1428899" y="1166138"/>
            <a:ext cx="111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Sensibilizar</a:t>
            </a:r>
            <a:endParaRPr b="0" i="0" sz="10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cxnSp>
        <p:nvCxnSpPr>
          <p:cNvPr id="402" name="Google Shape;402;p59"/>
          <p:cNvCxnSpPr/>
          <p:nvPr/>
        </p:nvCxnSpPr>
        <p:spPr>
          <a:xfrm>
            <a:off x="721492" y="1691201"/>
            <a:ext cx="25308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403" name="Google Shape;403;p59"/>
          <p:cNvCxnSpPr/>
          <p:nvPr/>
        </p:nvCxnSpPr>
        <p:spPr>
          <a:xfrm>
            <a:off x="3240325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404" name="Google Shape;404;p59"/>
          <p:cNvCxnSpPr/>
          <p:nvPr/>
        </p:nvCxnSpPr>
        <p:spPr>
          <a:xfrm>
            <a:off x="4470075" y="1872196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405" name="Google Shape;405;p59"/>
          <p:cNvCxnSpPr/>
          <p:nvPr/>
        </p:nvCxnSpPr>
        <p:spPr>
          <a:xfrm>
            <a:off x="5865750" y="1783804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406" name="Google Shape;406;p59"/>
          <p:cNvCxnSpPr/>
          <p:nvPr/>
        </p:nvCxnSpPr>
        <p:spPr>
          <a:xfrm>
            <a:off x="19183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407" name="Google Shape;407;p59"/>
          <p:cNvCxnSpPr/>
          <p:nvPr/>
        </p:nvCxnSpPr>
        <p:spPr>
          <a:xfrm>
            <a:off x="72064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408" name="Google Shape;408;p59"/>
          <p:cNvSpPr txBox="1"/>
          <p:nvPr/>
        </p:nvSpPr>
        <p:spPr>
          <a:xfrm>
            <a:off x="3385182" y="1775738"/>
            <a:ext cx="11157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 - T0</a:t>
            </a:r>
            <a:endParaRPr b="0" i="0" sz="11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409" name="Google Shape;409;p59"/>
          <p:cNvSpPr txBox="1"/>
          <p:nvPr/>
        </p:nvSpPr>
        <p:spPr>
          <a:xfrm>
            <a:off x="4676482" y="1775738"/>
            <a:ext cx="1115700" cy="10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de 8 semanas de conteúdo 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impresso)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10" name="Google Shape;410;p59"/>
          <p:cNvSpPr txBox="1"/>
          <p:nvPr/>
        </p:nvSpPr>
        <p:spPr>
          <a:xfrm>
            <a:off x="5978232" y="1775738"/>
            <a:ext cx="1115700" cy="19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Roda de Conversa com famílias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</a:t>
            </a: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- T1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11" name="Google Shape;411;p59"/>
          <p:cNvSpPr txBox="1"/>
          <p:nvPr/>
        </p:nvSpPr>
        <p:spPr>
          <a:xfrm>
            <a:off x="7349299" y="1775750"/>
            <a:ext cx="1212900" cy="11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Resposta  do Link da Pesquisa Coordenadores / Diretores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12" name="Google Shape;412;p59"/>
          <p:cNvSpPr txBox="1"/>
          <p:nvPr/>
        </p:nvSpPr>
        <p:spPr>
          <a:xfrm>
            <a:off x="2085407" y="1775738"/>
            <a:ext cx="1115700" cy="27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Apresentação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do programa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com vídeo aula de especialista no tema para os professores/ servidores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com abertura de Roda de Conversa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Entrega do enxoval preparando o equipamento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Entrega do enxoval para professores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13" name="Google Shape;413;p59"/>
          <p:cNvSpPr txBox="1"/>
          <p:nvPr/>
        </p:nvSpPr>
        <p:spPr>
          <a:xfrm>
            <a:off x="777732" y="1775738"/>
            <a:ext cx="1115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Reunião com coordenadores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414" name="Google Shape;414;p59"/>
          <p:cNvCxnSpPr/>
          <p:nvPr/>
        </p:nvCxnSpPr>
        <p:spPr>
          <a:xfrm>
            <a:off x="3388330" y="1691201"/>
            <a:ext cx="3664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415" name="Google Shape;415;p59"/>
          <p:cNvCxnSpPr/>
          <p:nvPr/>
        </p:nvCxnSpPr>
        <p:spPr>
          <a:xfrm>
            <a:off x="7188567" y="1691201"/>
            <a:ext cx="1447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416" name="Google Shape;416;p59"/>
          <p:cNvSpPr/>
          <p:nvPr/>
        </p:nvSpPr>
        <p:spPr>
          <a:xfrm flipH="1">
            <a:off x="12206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668B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7" name="Google Shape;417;p59"/>
          <p:cNvSpPr/>
          <p:nvPr/>
        </p:nvSpPr>
        <p:spPr>
          <a:xfrm flipH="1">
            <a:off x="2522995" y="15785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8" name="Google Shape;418;p59"/>
          <p:cNvSpPr/>
          <p:nvPr/>
        </p:nvSpPr>
        <p:spPr>
          <a:xfrm flipH="1">
            <a:off x="38253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9" name="Google Shape;419;p59"/>
          <p:cNvSpPr/>
          <p:nvPr/>
        </p:nvSpPr>
        <p:spPr>
          <a:xfrm flipH="1">
            <a:off x="51276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20" name="Google Shape;420;p59"/>
          <p:cNvSpPr/>
          <p:nvPr/>
        </p:nvSpPr>
        <p:spPr>
          <a:xfrm flipH="1">
            <a:off x="64300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21" name="Google Shape;421;p59"/>
          <p:cNvSpPr/>
          <p:nvPr/>
        </p:nvSpPr>
        <p:spPr>
          <a:xfrm flipH="1">
            <a:off x="77323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22" name="Google Shape;422;p59"/>
          <p:cNvSpPr/>
          <p:nvPr/>
        </p:nvSpPr>
        <p:spPr>
          <a:xfrm rot="10800000">
            <a:off x="2435350" y="51845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3" name="Google Shape;423;p59"/>
          <p:cNvSpPr txBox="1"/>
          <p:nvPr/>
        </p:nvSpPr>
        <p:spPr>
          <a:xfrm>
            <a:off x="1557451" y="87825"/>
            <a:ext cx="2122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</a:t>
            </a:r>
            <a:endParaRPr b="0" i="0" sz="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24" name="Google Shape;424;p59"/>
          <p:cNvSpPr txBox="1"/>
          <p:nvPr/>
        </p:nvSpPr>
        <p:spPr>
          <a:xfrm>
            <a:off x="4159325" y="1166150"/>
            <a:ext cx="212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Conteúdo Famílias</a:t>
            </a:r>
            <a:endParaRPr b="0" i="0" sz="10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425" name="Google Shape;425;p59"/>
          <p:cNvSpPr txBox="1"/>
          <p:nvPr/>
        </p:nvSpPr>
        <p:spPr>
          <a:xfrm>
            <a:off x="7188575" y="937550"/>
            <a:ext cx="1447200" cy="6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Dados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implementação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" name="Google Shape;430;p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04525" y="2315775"/>
            <a:ext cx="4456776" cy="23415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31" name="Google Shape;431;p60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32" name="Google Shape;432;p60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" name="Google Shape;433;p60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34" name="Google Shape;434;p60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35" name="Google Shape;435;p60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36" name="Google Shape;436;p60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37" name="Google Shape;437;p60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38" name="Google Shape;438;p60"/>
          <p:cNvSpPr txBox="1"/>
          <p:nvPr/>
        </p:nvSpPr>
        <p:spPr>
          <a:xfrm>
            <a:off x="5532900" y="365575"/>
            <a:ext cx="3243900" cy="15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Apresentação do programa</a:t>
            </a:r>
            <a:endParaRPr b="1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Apresentação do programa e sensibilização com vídeo aula de especialista no tema para os 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professores/ servidores com 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abertura de Roda de Conversa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439" name="Google Shape;439;p60"/>
          <p:cNvPicPr preferRelativeResize="0"/>
          <p:nvPr/>
        </p:nvPicPr>
        <p:blipFill rotWithShape="1">
          <a:blip r:embed="rId7">
            <a:alphaModFix/>
          </a:blip>
          <a:srcRect b="0" l="0" r="11925" t="0"/>
          <a:stretch/>
        </p:blipFill>
        <p:spPr>
          <a:xfrm>
            <a:off x="366125" y="461950"/>
            <a:ext cx="4133448" cy="3127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43"/>
          <p:cNvPicPr preferRelativeResize="0"/>
          <p:nvPr/>
        </p:nvPicPr>
        <p:blipFill rotWithShape="1">
          <a:blip r:embed="rId3">
            <a:alphaModFix/>
          </a:blip>
          <a:srcRect b="9923" l="0" r="0" t="6471"/>
          <a:stretch/>
        </p:blipFill>
        <p:spPr>
          <a:xfrm flipH="1">
            <a:off x="-57047" y="0"/>
            <a:ext cx="9229220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43"/>
          <p:cNvPicPr preferRelativeResize="0"/>
          <p:nvPr/>
        </p:nvPicPr>
        <p:blipFill rotWithShape="1">
          <a:blip r:embed="rId4">
            <a:alphaModFix/>
          </a:blip>
          <a:srcRect b="13364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43"/>
          <p:cNvSpPr txBox="1"/>
          <p:nvPr/>
        </p:nvSpPr>
        <p:spPr>
          <a:xfrm>
            <a:off x="2087100" y="1250375"/>
            <a:ext cx="42801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Infância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gerar impacto positivo no desenvolvimento infantil, sempre alinhado com os ODSs.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94" name="Google Shape;194;p43"/>
          <p:cNvPicPr preferRelativeResize="0"/>
          <p:nvPr/>
        </p:nvPicPr>
        <p:blipFill rotWithShape="1">
          <a:blip r:embed="rId5">
            <a:alphaModFix/>
          </a:blip>
          <a:srcRect b="66957" l="50277" r="33868" t="984"/>
          <a:stretch/>
        </p:blipFill>
        <p:spPr>
          <a:xfrm>
            <a:off x="2183876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43"/>
          <p:cNvPicPr preferRelativeResize="0"/>
          <p:nvPr/>
        </p:nvPicPr>
        <p:blipFill rotWithShape="1">
          <a:blip r:embed="rId5">
            <a:alphaModFix/>
          </a:blip>
          <a:srcRect b="66957" l="66644" r="17500" t="984"/>
          <a:stretch/>
        </p:blipFill>
        <p:spPr>
          <a:xfrm>
            <a:off x="2694401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43"/>
          <p:cNvPicPr preferRelativeResize="0"/>
          <p:nvPr/>
        </p:nvPicPr>
        <p:blipFill rotWithShape="1">
          <a:blip r:embed="rId5">
            <a:alphaModFix/>
          </a:blip>
          <a:srcRect b="33969" l="66853" r="17291" t="33972"/>
          <a:stretch/>
        </p:blipFill>
        <p:spPr>
          <a:xfrm>
            <a:off x="3204926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43"/>
          <p:cNvPicPr preferRelativeResize="0"/>
          <p:nvPr/>
        </p:nvPicPr>
        <p:blipFill rotWithShape="1">
          <a:blip r:embed="rId5">
            <a:alphaModFix/>
          </a:blip>
          <a:srcRect b="727" l="66820" r="17324" t="67212"/>
          <a:stretch/>
        </p:blipFill>
        <p:spPr>
          <a:xfrm>
            <a:off x="2694401" y="34674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43"/>
          <p:cNvPicPr preferRelativeResize="0"/>
          <p:nvPr/>
        </p:nvPicPr>
        <p:blipFill rotWithShape="1">
          <a:blip r:embed="rId5">
            <a:alphaModFix/>
          </a:blip>
          <a:srcRect b="795" l="50139" r="34006" t="67146"/>
          <a:stretch/>
        </p:blipFill>
        <p:spPr>
          <a:xfrm>
            <a:off x="2183876" y="3467475"/>
            <a:ext cx="429351" cy="457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" name="Google Shape;199;p43"/>
          <p:cNvGrpSpPr/>
          <p:nvPr/>
        </p:nvGrpSpPr>
        <p:grpSpPr>
          <a:xfrm>
            <a:off x="3799550" y="2935175"/>
            <a:ext cx="987600" cy="989700"/>
            <a:chOff x="991948" y="900300"/>
            <a:chExt cx="987600" cy="989700"/>
          </a:xfrm>
        </p:grpSpPr>
        <p:pic>
          <p:nvPicPr>
            <p:cNvPr id="200" name="Google Shape;200;p43"/>
            <p:cNvPicPr preferRelativeResize="0"/>
            <p:nvPr/>
          </p:nvPicPr>
          <p:blipFill rotWithShape="1">
            <a:blip r:embed="rId5">
              <a:alphaModFix/>
            </a:blip>
            <a:srcRect b="1783" l="83466" r="678" t="68081"/>
            <a:stretch/>
          </p:blipFill>
          <p:spPr>
            <a:xfrm>
              <a:off x="991948" y="900300"/>
              <a:ext cx="987600" cy="9897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201" name="Google Shape;201;p43"/>
            <p:cNvSpPr/>
            <p:nvPr/>
          </p:nvSpPr>
          <p:spPr>
            <a:xfrm>
              <a:off x="1243825" y="1153225"/>
              <a:ext cx="483900" cy="4839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U95-Logo-horizontal_PRETO-02.png" id="202" name="Google Shape;202;p43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03" name="Google Shape;203;p43"/>
          <p:cNvPicPr preferRelativeResize="0"/>
          <p:nvPr/>
        </p:nvPicPr>
        <p:blipFill rotWithShape="1">
          <a:blip r:embed="rId7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44" name="Google Shape;444;p6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45" name="Google Shape;445;p6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46" name="Google Shape;446;p61"/>
          <p:cNvSpPr txBox="1"/>
          <p:nvPr/>
        </p:nvSpPr>
        <p:spPr>
          <a:xfrm>
            <a:off x="231850" y="181500"/>
            <a:ext cx="2955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447" name="Google Shape;447;p6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863900" y="-5750"/>
            <a:ext cx="2912800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" name="Google Shape;448;p6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801113" y="2267100"/>
            <a:ext cx="1872775" cy="1872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p6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75202" y="974736"/>
            <a:ext cx="3235901" cy="22878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62"/>
          <p:cNvSpPr txBox="1"/>
          <p:nvPr/>
        </p:nvSpPr>
        <p:spPr>
          <a:xfrm>
            <a:off x="366125" y="207600"/>
            <a:ext cx="8410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 cada ciclo, apresentação da vídeo aula, dos conteúdos e entrega de </a:t>
            </a:r>
            <a:r>
              <a:rPr b="1" i="0" lang="pt-BR" sz="15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botons e certificados para os servidores +</a:t>
            </a: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 cartazes nos murais dos equipamentos </a:t>
            </a:r>
            <a:endParaRPr b="1" i="0" sz="6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455" name="Google Shape;455;p6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56" name="Google Shape;456;p6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6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78213" y="822650"/>
            <a:ext cx="1944999" cy="2754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6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341338" y="3776900"/>
            <a:ext cx="1100125" cy="110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6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559864" y="3669625"/>
            <a:ext cx="1241549" cy="8778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64" name="Google Shape;464;p6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65" name="Google Shape;465;p6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63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67" name="Google Shape;467;p6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68" name="Google Shape;468;p6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69" name="Google Shape;469;p6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70" name="Google Shape;470;p6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71" name="Google Shape;471;p63"/>
          <p:cNvSpPr txBox="1"/>
          <p:nvPr/>
        </p:nvSpPr>
        <p:spPr>
          <a:xfrm>
            <a:off x="7252700" y="2829540"/>
            <a:ext cx="15240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Placa de Participação do programa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(mural da escola)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Formaliza a participação junto aos profissionais e famílias </a:t>
            </a:r>
            <a:endParaRPr b="0" i="0" sz="12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2" name="Google Shape;472;p63"/>
          <p:cNvSpPr txBox="1"/>
          <p:nvPr/>
        </p:nvSpPr>
        <p:spPr>
          <a:xfrm>
            <a:off x="7256525" y="360000"/>
            <a:ext cx="15240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473" name="Google Shape;473;p6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6904817" cy="5175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78" name="Google Shape;478;p6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79" name="Google Shape;479;p6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" name="Google Shape;480;p64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81" name="Google Shape;481;p6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82" name="Google Shape;482;p6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83" name="Google Shape;483;p6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84" name="Google Shape;484;p6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5" name="Google Shape;485;p6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1686775" cy="264313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6" name="Google Shape;486;p6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087100" y="57500"/>
            <a:ext cx="1524000" cy="2388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7" name="Google Shape;487;p6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810000" y="57525"/>
            <a:ext cx="1524000" cy="238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" name="Google Shape;488;p6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66124" y="2670718"/>
            <a:ext cx="1539925" cy="2413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9" name="Google Shape;489;p6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087100" y="2683210"/>
            <a:ext cx="1524000" cy="2388102"/>
          </a:xfrm>
          <a:prstGeom prst="rect">
            <a:avLst/>
          </a:prstGeom>
          <a:noFill/>
          <a:ln>
            <a:noFill/>
          </a:ln>
        </p:spPr>
      </p:pic>
      <p:sp>
        <p:nvSpPr>
          <p:cNvPr id="490" name="Google Shape;490;p64"/>
          <p:cNvSpPr txBox="1"/>
          <p:nvPr/>
        </p:nvSpPr>
        <p:spPr>
          <a:xfrm>
            <a:off x="5532900" y="1383900"/>
            <a:ext cx="3243900" cy="357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Baralho das emoções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(sala dos professores)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Ter intenções para o nosso dia, para a nossa vida, para as nossas relações, para a nossa carreira traz consciência às nossas atitudes.</a:t>
            </a:r>
            <a:r>
              <a:rPr b="0" i="0" lang="pt-BR" sz="11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Ou seja, sem intenção, somos navios à deriva e vamos chegar onde o vento nos levar. Com a intenção vem uma responsabilidade incrível, mas também liberdade. Liberdade para sermos nós.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Pode não ser fácil, mas é simples. Na verdade é uma jornada apenas para os corajosos, é difícil e desconfortável a cada passo do caminho, mas cada conquista torna-nos mais fortes, mais saudáveis, mais felizes, mais capazes, mais organizados, mais orgulhosos e mais vivos. Depois da intenção definida podemos perguntar: como quero agir hoje para satisfazer esta intenção?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No percurso, é importante ir percebendo se estamos a ser fieis às nossas intenções e nosso baralho das emoções pode te ajudar.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91" name="Google Shape;491;p64"/>
          <p:cNvSpPr txBox="1"/>
          <p:nvPr/>
        </p:nvSpPr>
        <p:spPr>
          <a:xfrm>
            <a:off x="5536625" y="360000"/>
            <a:ext cx="3243900" cy="7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Entrega de enxoval </a:t>
            </a:r>
            <a:endParaRPr b="1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preparando o equipamento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92" name="Google Shape;492;p64"/>
          <p:cNvSpPr txBox="1"/>
          <p:nvPr/>
        </p:nvSpPr>
        <p:spPr>
          <a:xfrm>
            <a:off x="5542025" y="360000"/>
            <a:ext cx="15240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97" name="Google Shape;497;p6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98" name="Google Shape;498;p6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" name="Google Shape;499;p65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00" name="Google Shape;500;p6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01" name="Google Shape;501;p6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02" name="Google Shape;502;p6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03" name="Google Shape;503;p6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" name="Google Shape;504;p6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125" y="222250"/>
            <a:ext cx="4967876" cy="4462283"/>
          </a:xfrm>
          <a:prstGeom prst="rect">
            <a:avLst/>
          </a:prstGeom>
          <a:noFill/>
          <a:ln>
            <a:noFill/>
          </a:ln>
        </p:spPr>
      </p:pic>
      <p:sp>
        <p:nvSpPr>
          <p:cNvPr id="505" name="Google Shape;505;p65"/>
          <p:cNvSpPr txBox="1"/>
          <p:nvPr/>
        </p:nvSpPr>
        <p:spPr>
          <a:xfrm>
            <a:off x="5532900" y="1688700"/>
            <a:ext cx="32439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Camisetas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Reforçam e sinalizam o compromisso de adesão ao programa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06" name="Google Shape;506;p65"/>
          <p:cNvSpPr txBox="1"/>
          <p:nvPr/>
        </p:nvSpPr>
        <p:spPr>
          <a:xfrm>
            <a:off x="5532900" y="360000"/>
            <a:ext cx="32439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preparando o equipamento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(profissionais sensibilizados)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11" name="Google Shape;511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12" name="Google Shape;512;p6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" name="Google Shape;513;p66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14" name="Google Shape;514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15" name="Google Shape;515;p6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16" name="Google Shape;516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17" name="Google Shape;517;p6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18" name="Google Shape;518;p66"/>
          <p:cNvSpPr txBox="1"/>
          <p:nvPr/>
        </p:nvSpPr>
        <p:spPr>
          <a:xfrm>
            <a:off x="366125" y="263600"/>
            <a:ext cx="1524000" cy="47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Pinturas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(na calçada / muros do equipamento)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Muitas opções de Intervenções brincantes com pinturas bem simples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colocam cuidador e criança para brincar em qualquer percurso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Google Shape;302;p39" id="519" name="Google Shape;519;p66"/>
          <p:cNvPicPr preferRelativeResize="0"/>
          <p:nvPr/>
        </p:nvPicPr>
        <p:blipFill rotWithShape="1">
          <a:blip r:embed="rId6">
            <a:alphaModFix/>
          </a:blip>
          <a:srcRect b="348" l="18523" r="30291" t="48350"/>
          <a:stretch/>
        </p:blipFill>
        <p:spPr>
          <a:xfrm>
            <a:off x="2087100" y="1849099"/>
            <a:ext cx="2268912" cy="23055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303;p39" id="520" name="Google Shape;520;p66"/>
          <p:cNvPicPr preferRelativeResize="0"/>
          <p:nvPr/>
        </p:nvPicPr>
        <p:blipFill rotWithShape="1">
          <a:blip r:embed="rId7">
            <a:alphaModFix/>
          </a:blip>
          <a:srcRect b="2272" l="14987" r="8459" t="45094"/>
          <a:stretch/>
        </p:blipFill>
        <p:spPr>
          <a:xfrm>
            <a:off x="5553793" y="3486550"/>
            <a:ext cx="3437832" cy="1585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" name="Google Shape;521;p6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569200" y="3434950"/>
            <a:ext cx="764799" cy="13217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incadeira chao 3.jpg" id="522" name="Google Shape;522;p66"/>
          <p:cNvPicPr preferRelativeResize="0"/>
          <p:nvPr/>
        </p:nvPicPr>
        <p:blipFill rotWithShape="1">
          <a:blip r:embed="rId9">
            <a:alphaModFix/>
          </a:blip>
          <a:srcRect b="0" l="25804" r="6449" t="24833"/>
          <a:stretch/>
        </p:blipFill>
        <p:spPr>
          <a:xfrm>
            <a:off x="2087100" y="0"/>
            <a:ext cx="2268900" cy="168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" name="Google Shape;523;p66"/>
          <p:cNvPicPr preferRelativeResize="0"/>
          <p:nvPr/>
        </p:nvPicPr>
        <p:blipFill rotWithShape="1">
          <a:blip r:embed="rId10">
            <a:alphaModFix/>
          </a:blip>
          <a:srcRect b="5571" l="-11536" r="-7397" t="-1819"/>
          <a:stretch/>
        </p:blipFill>
        <p:spPr>
          <a:xfrm>
            <a:off x="3499300" y="3486550"/>
            <a:ext cx="1152698" cy="1321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" name="Google Shape;524;p66"/>
          <p:cNvPicPr preferRelativeResize="0"/>
          <p:nvPr/>
        </p:nvPicPr>
        <p:blipFill rotWithShape="1">
          <a:blip r:embed="rId11">
            <a:alphaModFix/>
          </a:blip>
          <a:srcRect b="2282" l="0" r="0" t="2233"/>
          <a:stretch/>
        </p:blipFill>
        <p:spPr>
          <a:xfrm>
            <a:off x="4569200" y="0"/>
            <a:ext cx="4574800" cy="3262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9" name="Google Shape;529;p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448900"/>
            <a:ext cx="2829775" cy="198133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U95-Logo-horizontal_PRETO-02.png" id="530" name="Google Shape;530;p67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31" name="Google Shape;531;p67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" name="Google Shape;532;p67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33" name="Google Shape;533;p67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34" name="Google Shape;534;p67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35" name="Google Shape;535;p67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36" name="Google Shape;536;p67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" name="Google Shape;537;p6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829775" y="368317"/>
            <a:ext cx="6297501" cy="4455158"/>
          </a:xfrm>
          <a:prstGeom prst="rect">
            <a:avLst/>
          </a:prstGeom>
          <a:noFill/>
          <a:ln>
            <a:noFill/>
          </a:ln>
        </p:spPr>
      </p:pic>
      <p:sp>
        <p:nvSpPr>
          <p:cNvPr id="538" name="Google Shape;538;p67"/>
          <p:cNvSpPr txBox="1"/>
          <p:nvPr/>
        </p:nvSpPr>
        <p:spPr>
          <a:xfrm>
            <a:off x="366125" y="263600"/>
            <a:ext cx="15240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39" name="Google Shape;539;p67"/>
          <p:cNvSpPr txBox="1"/>
          <p:nvPr/>
        </p:nvSpPr>
        <p:spPr>
          <a:xfrm>
            <a:off x="390000" y="3490900"/>
            <a:ext cx="15000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Panão etapas de desenvolvimento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(na sala de aula / quintal da creche)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colocam bebês livres e assistidos para atingirem o pleno desenvolvimento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68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545" name="Google Shape;545;p6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46" name="Google Shape;546;p6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47" name="Google Shape;547;p68"/>
          <p:cNvSpPr txBox="1"/>
          <p:nvPr/>
        </p:nvSpPr>
        <p:spPr>
          <a:xfrm>
            <a:off x="366125" y="2187425"/>
            <a:ext cx="42060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pt-BR" sz="4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 </a:t>
            </a:r>
            <a:endParaRPr b="0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52" name="Google Shape;552;p6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53" name="Google Shape;553;p6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54" name="Google Shape;554;p69"/>
          <p:cNvSpPr txBox="1"/>
          <p:nvPr/>
        </p:nvSpPr>
        <p:spPr>
          <a:xfrm>
            <a:off x="1428899" y="1166138"/>
            <a:ext cx="111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Sensibilizar</a:t>
            </a:r>
            <a:endParaRPr b="0" i="0" sz="10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cxnSp>
        <p:nvCxnSpPr>
          <p:cNvPr id="555" name="Google Shape;555;p69"/>
          <p:cNvCxnSpPr/>
          <p:nvPr/>
        </p:nvCxnSpPr>
        <p:spPr>
          <a:xfrm>
            <a:off x="721492" y="1691201"/>
            <a:ext cx="25308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56" name="Google Shape;556;p69"/>
          <p:cNvCxnSpPr/>
          <p:nvPr/>
        </p:nvCxnSpPr>
        <p:spPr>
          <a:xfrm>
            <a:off x="3240325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57" name="Google Shape;557;p69"/>
          <p:cNvCxnSpPr/>
          <p:nvPr/>
        </p:nvCxnSpPr>
        <p:spPr>
          <a:xfrm>
            <a:off x="4470075" y="1872196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58" name="Google Shape;558;p69"/>
          <p:cNvCxnSpPr/>
          <p:nvPr/>
        </p:nvCxnSpPr>
        <p:spPr>
          <a:xfrm>
            <a:off x="5865750" y="1783804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59" name="Google Shape;559;p69"/>
          <p:cNvCxnSpPr/>
          <p:nvPr/>
        </p:nvCxnSpPr>
        <p:spPr>
          <a:xfrm>
            <a:off x="19183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60" name="Google Shape;560;p69"/>
          <p:cNvCxnSpPr/>
          <p:nvPr/>
        </p:nvCxnSpPr>
        <p:spPr>
          <a:xfrm>
            <a:off x="72064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561" name="Google Shape;561;p69"/>
          <p:cNvSpPr txBox="1"/>
          <p:nvPr/>
        </p:nvSpPr>
        <p:spPr>
          <a:xfrm>
            <a:off x="3385182" y="1775738"/>
            <a:ext cx="11157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 - T0</a:t>
            </a:r>
            <a:endParaRPr b="0" i="0" sz="11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562" name="Google Shape;562;p69"/>
          <p:cNvSpPr txBox="1"/>
          <p:nvPr/>
        </p:nvSpPr>
        <p:spPr>
          <a:xfrm>
            <a:off x="4676482" y="1775738"/>
            <a:ext cx="1115700" cy="10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de 8 semanas de conteúdo 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impresso)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63" name="Google Shape;563;p69"/>
          <p:cNvSpPr txBox="1"/>
          <p:nvPr/>
        </p:nvSpPr>
        <p:spPr>
          <a:xfrm>
            <a:off x="5978232" y="1775738"/>
            <a:ext cx="1115700" cy="19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Roda de Conversa com famílias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</a:t>
            </a: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- T1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64" name="Google Shape;564;p69"/>
          <p:cNvSpPr txBox="1"/>
          <p:nvPr/>
        </p:nvSpPr>
        <p:spPr>
          <a:xfrm>
            <a:off x="7349300" y="1775750"/>
            <a:ext cx="1213200" cy="11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Resposta  do Link da Pesquisa Coordenadores / Diretores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65" name="Google Shape;565;p69"/>
          <p:cNvSpPr txBox="1"/>
          <p:nvPr/>
        </p:nvSpPr>
        <p:spPr>
          <a:xfrm>
            <a:off x="2085407" y="1775738"/>
            <a:ext cx="1115700" cy="27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Apresentação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do programa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vídeo aula de especialista no tema para os professores/ servidores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abertura de Roda de Conversa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preparando o equipamento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para professores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66" name="Google Shape;566;p69"/>
          <p:cNvSpPr txBox="1"/>
          <p:nvPr/>
        </p:nvSpPr>
        <p:spPr>
          <a:xfrm>
            <a:off x="777732" y="1775738"/>
            <a:ext cx="1115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Reunião com coordenadores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567" name="Google Shape;567;p69"/>
          <p:cNvCxnSpPr/>
          <p:nvPr/>
        </p:nvCxnSpPr>
        <p:spPr>
          <a:xfrm>
            <a:off x="3388330" y="1691201"/>
            <a:ext cx="36642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68" name="Google Shape;568;p69"/>
          <p:cNvCxnSpPr/>
          <p:nvPr/>
        </p:nvCxnSpPr>
        <p:spPr>
          <a:xfrm>
            <a:off x="7188567" y="1691201"/>
            <a:ext cx="1447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569" name="Google Shape;569;p69"/>
          <p:cNvSpPr/>
          <p:nvPr/>
        </p:nvSpPr>
        <p:spPr>
          <a:xfrm flipH="1">
            <a:off x="12206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668B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70" name="Google Shape;570;p69"/>
          <p:cNvSpPr/>
          <p:nvPr/>
        </p:nvSpPr>
        <p:spPr>
          <a:xfrm flipH="1">
            <a:off x="25229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71" name="Google Shape;571;p69"/>
          <p:cNvSpPr/>
          <p:nvPr/>
        </p:nvSpPr>
        <p:spPr>
          <a:xfrm flipH="1">
            <a:off x="3825345" y="15785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72" name="Google Shape;572;p69"/>
          <p:cNvSpPr/>
          <p:nvPr/>
        </p:nvSpPr>
        <p:spPr>
          <a:xfrm flipH="1">
            <a:off x="51276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73" name="Google Shape;573;p69"/>
          <p:cNvSpPr/>
          <p:nvPr/>
        </p:nvSpPr>
        <p:spPr>
          <a:xfrm flipH="1">
            <a:off x="64300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74" name="Google Shape;574;p69"/>
          <p:cNvSpPr/>
          <p:nvPr/>
        </p:nvSpPr>
        <p:spPr>
          <a:xfrm flipH="1">
            <a:off x="77323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75" name="Google Shape;575;p69"/>
          <p:cNvSpPr/>
          <p:nvPr/>
        </p:nvSpPr>
        <p:spPr>
          <a:xfrm rot="10800000">
            <a:off x="3735125" y="51845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6" name="Google Shape;576;p69"/>
          <p:cNvSpPr txBox="1"/>
          <p:nvPr/>
        </p:nvSpPr>
        <p:spPr>
          <a:xfrm>
            <a:off x="4159325" y="1166150"/>
            <a:ext cx="212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Conteúdo Famílias</a:t>
            </a:r>
            <a:endParaRPr b="0" i="0" sz="10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577" name="Google Shape;577;p69"/>
          <p:cNvSpPr txBox="1"/>
          <p:nvPr/>
        </p:nvSpPr>
        <p:spPr>
          <a:xfrm>
            <a:off x="2859801" y="87825"/>
            <a:ext cx="2122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</a:t>
            </a:r>
            <a:endParaRPr b="0" i="0" sz="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578" name="Google Shape;578;p69"/>
          <p:cNvSpPr txBox="1"/>
          <p:nvPr/>
        </p:nvSpPr>
        <p:spPr>
          <a:xfrm>
            <a:off x="7188575" y="937550"/>
            <a:ext cx="1447200" cy="6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Dados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implementação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70"/>
          <p:cNvSpPr txBox="1"/>
          <p:nvPr/>
        </p:nvSpPr>
        <p:spPr>
          <a:xfrm>
            <a:off x="2087100" y="351875"/>
            <a:ext cx="4968300" cy="44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importante!</a:t>
            </a:r>
            <a:endParaRPr b="0" i="0" sz="24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vocês devem enviar os links de pesquisa e os conteúdo digitais </a:t>
            </a:r>
            <a:endParaRPr b="0" i="0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o WhatsApp do seus servidores, na ordem em que deverão ser enviados às famílias, </a:t>
            </a:r>
            <a:endParaRPr b="0" i="0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 orientá-los a enviar 2 vezes por semana. </a:t>
            </a:r>
            <a:r>
              <a:rPr b="0" i="1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(sugestão: terças e sextas)</a:t>
            </a:r>
            <a:endParaRPr b="0" i="1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ah, não deixem de ver os conteúdos antes de enviar.</a:t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08" name="Google Shape;208;p4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09" name="Google Shape;209;p4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44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11" name="Google Shape;211;p4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12" name="Google Shape;212;p4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13" name="Google Shape;213;p4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14" name="Google Shape;214;p4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44"/>
          <p:cNvSpPr txBox="1"/>
          <p:nvPr/>
        </p:nvSpPr>
        <p:spPr>
          <a:xfrm>
            <a:off x="2087100" y="1407638"/>
            <a:ext cx="49683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sobrecarga e a saúde mental dos cuidadores são os grandes pontos críticos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 fundamental cuidar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de quem cuida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16" name="Google Shape;216;p44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8" name="Google Shape;588;p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19774" y="2660801"/>
            <a:ext cx="3500700" cy="1968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" name="Google Shape;589;p7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93237" y="2584604"/>
            <a:ext cx="4016864" cy="2306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" name="Google Shape;590;p7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07500" y="1124083"/>
            <a:ext cx="4333661" cy="24386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91" name="Google Shape;591;p71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92" name="Google Shape;592;p71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93" name="Google Shape;593;p71"/>
          <p:cNvSpPr txBox="1"/>
          <p:nvPr/>
        </p:nvSpPr>
        <p:spPr>
          <a:xfrm>
            <a:off x="231850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famílias T0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94" name="Google Shape;594;p71"/>
          <p:cNvSpPr txBox="1"/>
          <p:nvPr/>
        </p:nvSpPr>
        <p:spPr>
          <a:xfrm>
            <a:off x="366125" y="657750"/>
            <a:ext cx="8410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pt-BR" sz="17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envio de link questionário no WhatsApp das famílias, antes do início do envio dos conteúdos, para compreender os laços parentais de onde partimos</a:t>
            </a:r>
            <a:endParaRPr b="1" i="0" sz="17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95" name="Google Shape;595;p71"/>
          <p:cNvSpPr txBox="1"/>
          <p:nvPr/>
        </p:nvSpPr>
        <p:spPr>
          <a:xfrm>
            <a:off x="228600" y="1713375"/>
            <a:ext cx="1891200" cy="28014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Olá! Estamos fazendo uma pesquisa para conhecer melhor como anda o desenvolvimento de nossas crianças e gostaríamos de contar com a sua participação respondendo algumas questões que não vão te tomar mais de 10 minutos. 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Lembramos que esta pesquisa é anônima, ninguém saberá quem foi que a respondeu, tá? 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Desde já agradecemos muito a sua colaboração.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72"/>
          <p:cNvSpPr txBox="1"/>
          <p:nvPr/>
        </p:nvSpPr>
        <p:spPr>
          <a:xfrm>
            <a:off x="2087100" y="536525"/>
            <a:ext cx="4968300" cy="41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vocês precisam enviar o link para os servidores e pedirem para que eles lembrem as famílias de responder em até 1 semana. </a:t>
            </a:r>
            <a:endParaRPr b="0" i="0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incentivem o maior número de participação das famílias nas pesquisas pois é a partir disso que compreenderemos as transformações ocorridas ao final do programa.</a:t>
            </a:r>
            <a:endParaRPr b="0" i="0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05" name="Google Shape;605;p7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06" name="Google Shape;606;p7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07" name="Google Shape;607;p73"/>
          <p:cNvSpPr txBox="1"/>
          <p:nvPr/>
        </p:nvSpPr>
        <p:spPr>
          <a:xfrm>
            <a:off x="1428899" y="1166138"/>
            <a:ext cx="111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Sensibilizar</a:t>
            </a:r>
            <a:endParaRPr b="0" i="0" sz="10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608" name="Google Shape;608;p73"/>
          <p:cNvSpPr txBox="1"/>
          <p:nvPr/>
        </p:nvSpPr>
        <p:spPr>
          <a:xfrm>
            <a:off x="7188575" y="937550"/>
            <a:ext cx="1447200" cy="6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Dados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implementação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cxnSp>
        <p:nvCxnSpPr>
          <p:cNvPr id="609" name="Google Shape;609;p73"/>
          <p:cNvCxnSpPr/>
          <p:nvPr/>
        </p:nvCxnSpPr>
        <p:spPr>
          <a:xfrm>
            <a:off x="721492" y="1691201"/>
            <a:ext cx="25308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10" name="Google Shape;610;p73"/>
          <p:cNvCxnSpPr/>
          <p:nvPr/>
        </p:nvCxnSpPr>
        <p:spPr>
          <a:xfrm>
            <a:off x="3240325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11" name="Google Shape;611;p73"/>
          <p:cNvCxnSpPr/>
          <p:nvPr/>
        </p:nvCxnSpPr>
        <p:spPr>
          <a:xfrm>
            <a:off x="4470075" y="1872196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12" name="Google Shape;612;p73"/>
          <p:cNvCxnSpPr/>
          <p:nvPr/>
        </p:nvCxnSpPr>
        <p:spPr>
          <a:xfrm>
            <a:off x="5865750" y="1783804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13" name="Google Shape;613;p73"/>
          <p:cNvCxnSpPr/>
          <p:nvPr/>
        </p:nvCxnSpPr>
        <p:spPr>
          <a:xfrm>
            <a:off x="19183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14" name="Google Shape;614;p73"/>
          <p:cNvCxnSpPr/>
          <p:nvPr/>
        </p:nvCxnSpPr>
        <p:spPr>
          <a:xfrm>
            <a:off x="72064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615" name="Google Shape;615;p73"/>
          <p:cNvSpPr txBox="1"/>
          <p:nvPr/>
        </p:nvSpPr>
        <p:spPr>
          <a:xfrm>
            <a:off x="3385182" y="1775738"/>
            <a:ext cx="11157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 - T0</a:t>
            </a:r>
            <a:endParaRPr b="0" i="0" sz="11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616" name="Google Shape;616;p73"/>
          <p:cNvSpPr txBox="1"/>
          <p:nvPr/>
        </p:nvSpPr>
        <p:spPr>
          <a:xfrm>
            <a:off x="4676482" y="1775738"/>
            <a:ext cx="1115700" cy="10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Entrega de 8 semanas de conteúdo 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(físico / digital / impresso) </a:t>
            </a:r>
            <a:endParaRPr b="0" i="0" sz="1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7" name="Google Shape;617;p73"/>
          <p:cNvSpPr txBox="1"/>
          <p:nvPr/>
        </p:nvSpPr>
        <p:spPr>
          <a:xfrm>
            <a:off x="5978232" y="1775738"/>
            <a:ext cx="1115700" cy="19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Roda de Conversa com famílias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</a:t>
            </a: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- T1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8" name="Google Shape;618;p73"/>
          <p:cNvSpPr txBox="1"/>
          <p:nvPr/>
        </p:nvSpPr>
        <p:spPr>
          <a:xfrm>
            <a:off x="2085407" y="1775738"/>
            <a:ext cx="1115700" cy="27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Apresentação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do programa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vídeo aula de especialista no tema para os professores/ servidores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abertura de Roda de Conversa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preparando o equipamento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para professores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9" name="Google Shape;619;p73"/>
          <p:cNvSpPr txBox="1"/>
          <p:nvPr/>
        </p:nvSpPr>
        <p:spPr>
          <a:xfrm>
            <a:off x="777732" y="1775738"/>
            <a:ext cx="1115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Reunião com coordenadores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620" name="Google Shape;620;p73"/>
          <p:cNvCxnSpPr/>
          <p:nvPr/>
        </p:nvCxnSpPr>
        <p:spPr>
          <a:xfrm>
            <a:off x="3388330" y="1691201"/>
            <a:ext cx="36642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21" name="Google Shape;621;p73"/>
          <p:cNvCxnSpPr/>
          <p:nvPr/>
        </p:nvCxnSpPr>
        <p:spPr>
          <a:xfrm>
            <a:off x="7188567" y="1691201"/>
            <a:ext cx="1447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622" name="Google Shape;622;p73"/>
          <p:cNvSpPr txBox="1"/>
          <p:nvPr/>
        </p:nvSpPr>
        <p:spPr>
          <a:xfrm>
            <a:off x="4159325" y="1166150"/>
            <a:ext cx="212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Conteúdo Famílias</a:t>
            </a:r>
            <a:endParaRPr b="0" i="0" sz="10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623" name="Google Shape;623;p73"/>
          <p:cNvSpPr/>
          <p:nvPr/>
        </p:nvSpPr>
        <p:spPr>
          <a:xfrm flipH="1">
            <a:off x="12206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668B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24" name="Google Shape;624;p73"/>
          <p:cNvSpPr/>
          <p:nvPr/>
        </p:nvSpPr>
        <p:spPr>
          <a:xfrm flipH="1">
            <a:off x="25229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25" name="Google Shape;625;p73"/>
          <p:cNvSpPr/>
          <p:nvPr/>
        </p:nvSpPr>
        <p:spPr>
          <a:xfrm flipH="1">
            <a:off x="38253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26" name="Google Shape;626;p73"/>
          <p:cNvSpPr/>
          <p:nvPr/>
        </p:nvSpPr>
        <p:spPr>
          <a:xfrm flipH="1">
            <a:off x="5127695" y="15785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27" name="Google Shape;627;p73"/>
          <p:cNvSpPr/>
          <p:nvPr/>
        </p:nvSpPr>
        <p:spPr>
          <a:xfrm flipH="1">
            <a:off x="64300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28" name="Google Shape;628;p73"/>
          <p:cNvSpPr/>
          <p:nvPr/>
        </p:nvSpPr>
        <p:spPr>
          <a:xfrm flipH="1">
            <a:off x="77323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29" name="Google Shape;629;p73"/>
          <p:cNvSpPr/>
          <p:nvPr/>
        </p:nvSpPr>
        <p:spPr>
          <a:xfrm rot="10800000">
            <a:off x="5026425" y="51845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Google Shape;630;p73"/>
          <p:cNvSpPr txBox="1"/>
          <p:nvPr/>
        </p:nvSpPr>
        <p:spPr>
          <a:xfrm>
            <a:off x="7349300" y="1775750"/>
            <a:ext cx="1213200" cy="11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Resposta  do Link da Pesquisa Coordenadores / Diretores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31" name="Google Shape;631;p73"/>
          <p:cNvSpPr txBox="1"/>
          <p:nvPr/>
        </p:nvSpPr>
        <p:spPr>
          <a:xfrm>
            <a:off x="4173226" y="87825"/>
            <a:ext cx="2122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</a:t>
            </a:r>
            <a:endParaRPr b="0" i="0" sz="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36" name="Google Shape;636;p7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37" name="Google Shape;637;p7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38" name="Google Shape;638;p7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39" name="Google Shape;639;p7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40" name="Google Shape;640;p7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41" name="Google Shape;641;p74"/>
          <p:cNvGrpSpPr/>
          <p:nvPr/>
        </p:nvGrpSpPr>
        <p:grpSpPr>
          <a:xfrm>
            <a:off x="0" y="6375"/>
            <a:ext cx="9143084" cy="5175250"/>
            <a:chOff x="0" y="16850"/>
            <a:chExt cx="9143998" cy="5175250"/>
          </a:xfrm>
        </p:grpSpPr>
        <p:pic>
          <p:nvPicPr>
            <p:cNvPr id="642" name="Google Shape;642;p74"/>
            <p:cNvPicPr preferRelativeResize="0"/>
            <p:nvPr/>
          </p:nvPicPr>
          <p:blipFill rotWithShape="1">
            <a:blip r:embed="rId5">
              <a:alphaModFix/>
            </a:blip>
            <a:srcRect b="25854" l="0" r="0" t="35593"/>
            <a:stretch/>
          </p:blipFill>
          <p:spPr>
            <a:xfrm>
              <a:off x="0" y="16850"/>
              <a:ext cx="9143998" cy="51752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43" name="Google Shape;643;p74"/>
            <p:cNvPicPr preferRelativeResize="0"/>
            <p:nvPr/>
          </p:nvPicPr>
          <p:blipFill rotWithShape="1">
            <a:blip r:embed="rId6">
              <a:alphaModFix/>
            </a:blip>
            <a:srcRect b="6664" l="12544" r="21569" t="20101"/>
            <a:stretch/>
          </p:blipFill>
          <p:spPr>
            <a:xfrm>
              <a:off x="4767783" y="783612"/>
              <a:ext cx="3392450" cy="324017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644" name="Google Shape;644;p74"/>
            <p:cNvGrpSpPr/>
            <p:nvPr/>
          </p:nvGrpSpPr>
          <p:grpSpPr>
            <a:xfrm>
              <a:off x="4878481" y="4023788"/>
              <a:ext cx="3171052" cy="977450"/>
              <a:chOff x="4684963" y="4006500"/>
              <a:chExt cx="3171052" cy="977450"/>
            </a:xfrm>
          </p:grpSpPr>
          <p:pic>
            <p:nvPicPr>
              <p:cNvPr id="645" name="Google Shape;645;p74"/>
              <p:cNvPicPr preferRelativeResize="0"/>
              <p:nvPr/>
            </p:nvPicPr>
            <p:blipFill rotWithShape="1">
              <a:blip r:embed="rId7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46" name="Google Shape;646;p74"/>
              <p:cNvPicPr preferRelativeResize="0"/>
              <p:nvPr/>
            </p:nvPicPr>
            <p:blipFill rotWithShape="1">
              <a:blip r:embed="rId7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descr="logos-ALMA--RGB-preto.png" id="647" name="Google Shape;647;p74"/>
          <p:cNvPicPr preferRelativeResize="0"/>
          <p:nvPr/>
        </p:nvPicPr>
        <p:blipFill rotWithShape="1">
          <a:blip r:embed="rId8">
            <a:alphaModFix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75"/>
          <p:cNvSpPr/>
          <p:nvPr/>
        </p:nvSpPr>
        <p:spPr>
          <a:xfrm>
            <a:off x="604325" y="379850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3" name="Google Shape;653;p75"/>
          <p:cNvSpPr/>
          <p:nvPr/>
        </p:nvSpPr>
        <p:spPr>
          <a:xfrm>
            <a:off x="3384000" y="359225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4" name="Google Shape;654;p75"/>
          <p:cNvSpPr/>
          <p:nvPr/>
        </p:nvSpPr>
        <p:spPr>
          <a:xfrm>
            <a:off x="6163675" y="379850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655" name="Google Shape;655;p7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56" name="Google Shape;656;p7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57" name="Google Shape;657;p75"/>
          <p:cNvSpPr txBox="1"/>
          <p:nvPr/>
        </p:nvSpPr>
        <p:spPr>
          <a:xfrm>
            <a:off x="35750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658" name="Google Shape;658;p75"/>
          <p:cNvSpPr txBox="1"/>
          <p:nvPr/>
        </p:nvSpPr>
        <p:spPr>
          <a:xfrm>
            <a:off x="794350" y="567300"/>
            <a:ext cx="1994100" cy="17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babador, body ou uniforme + folheto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659" name="Google Shape;659;p75"/>
          <p:cNvSpPr txBox="1"/>
          <p:nvPr/>
        </p:nvSpPr>
        <p:spPr>
          <a:xfrm>
            <a:off x="63567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bilhetes para a agenda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64" name="Google Shape;664;p7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65" name="Google Shape;665;p7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66" name="Google Shape;666;p76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67" name="Google Shape;667;p7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68" name="Google Shape;668;p7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69" name="Google Shape;669;p7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70" name="Google Shape;670;p7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71" name="Google Shape;671;p76"/>
          <p:cNvPicPr preferRelativeResize="0"/>
          <p:nvPr/>
        </p:nvPicPr>
        <p:blipFill rotWithShape="1">
          <a:blip r:embed="rId6">
            <a:alphaModFix/>
          </a:blip>
          <a:srcRect b="0" l="17047" r="14214" t="0"/>
          <a:stretch/>
        </p:blipFill>
        <p:spPr>
          <a:xfrm>
            <a:off x="369611" y="355375"/>
            <a:ext cx="2455126" cy="4464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" name="Google Shape;672;p7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88763" y="3650599"/>
            <a:ext cx="1788626" cy="1263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73" name="Google Shape;673;p7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044075" y="355375"/>
            <a:ext cx="3150925" cy="1750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74" name="Google Shape;674;p76"/>
          <p:cNvPicPr preferRelativeResize="0"/>
          <p:nvPr/>
        </p:nvPicPr>
        <p:blipFill rotWithShape="1">
          <a:blip r:embed="rId9">
            <a:alphaModFix/>
          </a:blip>
          <a:srcRect b="18107" l="0" r="74422" t="18839"/>
          <a:stretch/>
        </p:blipFill>
        <p:spPr>
          <a:xfrm>
            <a:off x="6394025" y="360000"/>
            <a:ext cx="2403400" cy="3326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5" name="Google Shape;675;p7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066200" y="2356150"/>
            <a:ext cx="3150925" cy="1787792"/>
          </a:xfrm>
          <a:prstGeom prst="rect">
            <a:avLst/>
          </a:prstGeom>
          <a:noFill/>
          <a:ln>
            <a:noFill/>
          </a:ln>
        </p:spPr>
      </p:pic>
      <p:sp>
        <p:nvSpPr>
          <p:cNvPr id="676" name="Google Shape;676;p76"/>
          <p:cNvSpPr txBox="1"/>
          <p:nvPr/>
        </p:nvSpPr>
        <p:spPr>
          <a:xfrm>
            <a:off x="3048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7" name="Google Shape;677;p76"/>
          <p:cNvSpPr txBox="1"/>
          <p:nvPr/>
        </p:nvSpPr>
        <p:spPr>
          <a:xfrm>
            <a:off x="30480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8" name="Google Shape;678;p76"/>
          <p:cNvSpPr txBox="1"/>
          <p:nvPr/>
        </p:nvSpPr>
        <p:spPr>
          <a:xfrm>
            <a:off x="63246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3" name="Google Shape;683;p77"/>
          <p:cNvPicPr preferRelativeResize="0"/>
          <p:nvPr/>
        </p:nvPicPr>
        <p:blipFill rotWithShape="1">
          <a:blip r:embed="rId3">
            <a:alphaModFix/>
          </a:blip>
          <a:srcRect b="0" l="35534" r="4318" t="15103"/>
          <a:stretch/>
        </p:blipFill>
        <p:spPr>
          <a:xfrm>
            <a:off x="6394025" y="-675"/>
            <a:ext cx="2749976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84" name="Google Shape;684;p77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85" name="Google Shape;685;p77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" name="Google Shape;686;p77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87" name="Google Shape;687;p77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88" name="Google Shape;688;p77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89" name="Google Shape;689;p77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90" name="Google Shape;690;p77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91" name="Google Shape;691;p77"/>
          <p:cNvSpPr txBox="1"/>
          <p:nvPr/>
        </p:nvSpPr>
        <p:spPr>
          <a:xfrm>
            <a:off x="390000" y="3647375"/>
            <a:ext cx="3000000" cy="122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1C232"/>
                </a:solidFill>
                <a:latin typeface="Nunito"/>
                <a:ea typeface="Nunito"/>
                <a:cs typeface="Nunito"/>
                <a:sym typeface="Nunito"/>
              </a:rPr>
              <a:t>caminhada infantil para espalhar mensagens não violentas em torno da escola - iniciativa de Jundiaí também realizada por Brasiléia</a:t>
            </a:r>
            <a:endParaRPr b="1" i="0" sz="1500" u="none" cap="none" strike="noStrike">
              <a:solidFill>
                <a:srgbClr val="F1C23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92" name="Google Shape;692;p77"/>
          <p:cNvPicPr preferRelativeResize="0"/>
          <p:nvPr/>
        </p:nvPicPr>
        <p:blipFill rotWithShape="1">
          <a:blip r:embed="rId7">
            <a:alphaModFix/>
          </a:blip>
          <a:srcRect b="18388" l="25991" r="14173" t="8581"/>
          <a:stretch/>
        </p:blipFill>
        <p:spPr>
          <a:xfrm>
            <a:off x="3810000" y="0"/>
            <a:ext cx="2385000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93" name="Google Shape;693;p7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50400" y="2608250"/>
            <a:ext cx="3276570" cy="654350"/>
          </a:xfrm>
          <a:prstGeom prst="rect">
            <a:avLst/>
          </a:prstGeom>
          <a:noFill/>
          <a:ln>
            <a:noFill/>
          </a:ln>
        </p:spPr>
      </p:pic>
      <p:sp>
        <p:nvSpPr>
          <p:cNvPr id="694" name="Google Shape;694;p77"/>
          <p:cNvSpPr txBox="1"/>
          <p:nvPr/>
        </p:nvSpPr>
        <p:spPr>
          <a:xfrm>
            <a:off x="457200" y="381000"/>
            <a:ext cx="3000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pt-BR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Passeatinha</a:t>
            </a:r>
            <a:endParaRPr b="1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pt-BR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Crianças unidas pela paz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9" name="Google Shape;699;p78"/>
          <p:cNvPicPr preferRelativeResize="0"/>
          <p:nvPr/>
        </p:nvPicPr>
        <p:blipFill rotWithShape="1">
          <a:blip r:embed="rId3">
            <a:alphaModFix/>
          </a:blip>
          <a:srcRect b="21042" l="33333" r="40520" t="46958"/>
          <a:stretch/>
        </p:blipFill>
        <p:spPr>
          <a:xfrm>
            <a:off x="15102025" y="4490250"/>
            <a:ext cx="737698" cy="150856"/>
          </a:xfrm>
          <a:prstGeom prst="rect">
            <a:avLst/>
          </a:prstGeom>
          <a:noFill/>
          <a:ln>
            <a:noFill/>
          </a:ln>
        </p:spPr>
      </p:pic>
      <p:pic>
        <p:nvPicPr>
          <p:cNvPr id="700" name="Google Shape;700;p78"/>
          <p:cNvPicPr preferRelativeResize="0"/>
          <p:nvPr/>
        </p:nvPicPr>
        <p:blipFill rotWithShape="1">
          <a:blip r:embed="rId3">
            <a:alphaModFix/>
          </a:blip>
          <a:srcRect b="0" l="69869" r="3983" t="0"/>
          <a:stretch/>
        </p:blipFill>
        <p:spPr>
          <a:xfrm>
            <a:off x="14298305" y="4265111"/>
            <a:ext cx="737690" cy="4714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01" name="Google Shape;701;p78"/>
          <p:cNvPicPr preferRelativeResize="0"/>
          <p:nvPr/>
        </p:nvPicPr>
        <p:blipFill rotWithShape="1">
          <a:blip r:embed="rId4">
            <a:alphaModFix amt="51000"/>
          </a:blip>
          <a:srcRect b="2578" l="0" r="0" t="2570"/>
          <a:stretch/>
        </p:blipFill>
        <p:spPr>
          <a:xfrm>
            <a:off x="15344681" y="35901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02" name="Google Shape;702;p78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46518" cy="1305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03" name="Google Shape;703;p78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04" name="Google Shape;704;p7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-1" y="-17"/>
            <a:ext cx="2893241" cy="5143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705" name="Google Shape;705;p7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102175" y="0"/>
            <a:ext cx="2893241" cy="5143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706" name="Google Shape;706;p78"/>
          <p:cNvPicPr preferRelativeResize="0"/>
          <p:nvPr/>
        </p:nvPicPr>
        <p:blipFill rotWithShape="1">
          <a:blip r:embed="rId9">
            <a:alphaModFix/>
          </a:blip>
          <a:srcRect b="0" l="0" r="15640" t="0"/>
          <a:stretch/>
        </p:blipFill>
        <p:spPr>
          <a:xfrm>
            <a:off x="0" y="0"/>
            <a:ext cx="9144000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707" name="Google Shape;707;p78"/>
          <p:cNvSpPr txBox="1"/>
          <p:nvPr/>
        </p:nvSpPr>
        <p:spPr>
          <a:xfrm>
            <a:off x="0" y="4772400"/>
            <a:ext cx="1565400" cy="3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pt-BR" sz="15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jundiaí</a:t>
            </a:r>
            <a:endParaRPr b="0" i="0" sz="15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12" name="Google Shape;712;p7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13" name="Google Shape;713;p7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14" name="Google Shape;714;p79"/>
          <p:cNvSpPr txBox="1"/>
          <p:nvPr/>
        </p:nvSpPr>
        <p:spPr>
          <a:xfrm>
            <a:off x="1428899" y="1166138"/>
            <a:ext cx="111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Sensibilizar</a:t>
            </a:r>
            <a:endParaRPr b="0" i="0" sz="10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cxnSp>
        <p:nvCxnSpPr>
          <p:cNvPr id="715" name="Google Shape;715;p79"/>
          <p:cNvCxnSpPr/>
          <p:nvPr/>
        </p:nvCxnSpPr>
        <p:spPr>
          <a:xfrm>
            <a:off x="721492" y="1691201"/>
            <a:ext cx="25308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16" name="Google Shape;716;p79"/>
          <p:cNvCxnSpPr/>
          <p:nvPr/>
        </p:nvCxnSpPr>
        <p:spPr>
          <a:xfrm>
            <a:off x="3240325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17" name="Google Shape;717;p79"/>
          <p:cNvCxnSpPr/>
          <p:nvPr/>
        </p:nvCxnSpPr>
        <p:spPr>
          <a:xfrm>
            <a:off x="4470075" y="1872196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18" name="Google Shape;718;p79"/>
          <p:cNvCxnSpPr/>
          <p:nvPr/>
        </p:nvCxnSpPr>
        <p:spPr>
          <a:xfrm>
            <a:off x="5865750" y="1783804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19" name="Google Shape;719;p79"/>
          <p:cNvCxnSpPr/>
          <p:nvPr/>
        </p:nvCxnSpPr>
        <p:spPr>
          <a:xfrm>
            <a:off x="19183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20" name="Google Shape;720;p79"/>
          <p:cNvCxnSpPr/>
          <p:nvPr/>
        </p:nvCxnSpPr>
        <p:spPr>
          <a:xfrm>
            <a:off x="72064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721" name="Google Shape;721;p79"/>
          <p:cNvSpPr txBox="1"/>
          <p:nvPr/>
        </p:nvSpPr>
        <p:spPr>
          <a:xfrm>
            <a:off x="3385182" y="1775738"/>
            <a:ext cx="11157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 - T0</a:t>
            </a:r>
            <a:endParaRPr b="0" i="0" sz="11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722" name="Google Shape;722;p79"/>
          <p:cNvSpPr txBox="1"/>
          <p:nvPr/>
        </p:nvSpPr>
        <p:spPr>
          <a:xfrm>
            <a:off x="4676482" y="1775738"/>
            <a:ext cx="1115700" cy="10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de 8 semanas de conteúdo 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impresso)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23" name="Google Shape;723;p79"/>
          <p:cNvSpPr txBox="1"/>
          <p:nvPr/>
        </p:nvSpPr>
        <p:spPr>
          <a:xfrm>
            <a:off x="5978232" y="1775738"/>
            <a:ext cx="1115700" cy="19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Roda de Conversa com famílias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(físico / digital / impresso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</a:t>
            </a: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 - T1 </a:t>
            </a:r>
            <a:endParaRPr b="0" i="0" sz="1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24" name="Google Shape;724;p79"/>
          <p:cNvSpPr txBox="1"/>
          <p:nvPr/>
        </p:nvSpPr>
        <p:spPr>
          <a:xfrm>
            <a:off x="2085407" y="1775738"/>
            <a:ext cx="1115700" cy="27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Apresentação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do programa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vídeo aula de especialista no tema para os professores/ servidores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abertura de Roda de Conversa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preparando o equipamento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para professores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25" name="Google Shape;725;p79"/>
          <p:cNvSpPr txBox="1"/>
          <p:nvPr/>
        </p:nvSpPr>
        <p:spPr>
          <a:xfrm>
            <a:off x="777732" y="1775738"/>
            <a:ext cx="1115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Reunião com coordenadores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726" name="Google Shape;726;p79"/>
          <p:cNvCxnSpPr/>
          <p:nvPr/>
        </p:nvCxnSpPr>
        <p:spPr>
          <a:xfrm>
            <a:off x="3388330" y="1691201"/>
            <a:ext cx="36642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27" name="Google Shape;727;p79"/>
          <p:cNvCxnSpPr/>
          <p:nvPr/>
        </p:nvCxnSpPr>
        <p:spPr>
          <a:xfrm>
            <a:off x="7188567" y="1691201"/>
            <a:ext cx="1447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728" name="Google Shape;728;p79"/>
          <p:cNvSpPr/>
          <p:nvPr/>
        </p:nvSpPr>
        <p:spPr>
          <a:xfrm flipH="1">
            <a:off x="12206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668B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29" name="Google Shape;729;p79"/>
          <p:cNvSpPr/>
          <p:nvPr/>
        </p:nvSpPr>
        <p:spPr>
          <a:xfrm flipH="1">
            <a:off x="25229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30" name="Google Shape;730;p79"/>
          <p:cNvSpPr/>
          <p:nvPr/>
        </p:nvSpPr>
        <p:spPr>
          <a:xfrm flipH="1">
            <a:off x="38253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31" name="Google Shape;731;p79"/>
          <p:cNvSpPr/>
          <p:nvPr/>
        </p:nvSpPr>
        <p:spPr>
          <a:xfrm flipH="1">
            <a:off x="51276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32" name="Google Shape;732;p79"/>
          <p:cNvSpPr/>
          <p:nvPr/>
        </p:nvSpPr>
        <p:spPr>
          <a:xfrm flipH="1">
            <a:off x="6430045" y="15785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33" name="Google Shape;733;p79"/>
          <p:cNvSpPr/>
          <p:nvPr/>
        </p:nvSpPr>
        <p:spPr>
          <a:xfrm flipH="1">
            <a:off x="77323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34" name="Google Shape;734;p79"/>
          <p:cNvSpPr txBox="1"/>
          <p:nvPr/>
        </p:nvSpPr>
        <p:spPr>
          <a:xfrm>
            <a:off x="7349300" y="1775750"/>
            <a:ext cx="1213200" cy="11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Resposta  do Link da Pesquisa Coordenadores / Diretores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35" name="Google Shape;735;p79"/>
          <p:cNvSpPr txBox="1"/>
          <p:nvPr/>
        </p:nvSpPr>
        <p:spPr>
          <a:xfrm>
            <a:off x="7188575" y="937550"/>
            <a:ext cx="1447200" cy="6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Dados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implementação</a:t>
            </a:r>
            <a:endParaRPr b="0" i="0" sz="14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736" name="Google Shape;736;p79"/>
          <p:cNvSpPr txBox="1"/>
          <p:nvPr/>
        </p:nvSpPr>
        <p:spPr>
          <a:xfrm>
            <a:off x="4159325" y="1166150"/>
            <a:ext cx="212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Conteúdo Famílias</a:t>
            </a:r>
            <a:endParaRPr b="0" i="0" sz="10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737" name="Google Shape;737;p79"/>
          <p:cNvSpPr/>
          <p:nvPr/>
        </p:nvSpPr>
        <p:spPr>
          <a:xfrm rot="10800000">
            <a:off x="6317700" y="51845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8" name="Google Shape;738;p79"/>
          <p:cNvSpPr txBox="1"/>
          <p:nvPr/>
        </p:nvSpPr>
        <p:spPr>
          <a:xfrm>
            <a:off x="5464501" y="87825"/>
            <a:ext cx="2122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</a:t>
            </a:r>
            <a:endParaRPr b="0" i="0" sz="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742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p80"/>
          <p:cNvSpPr txBox="1"/>
          <p:nvPr/>
        </p:nvSpPr>
        <p:spPr>
          <a:xfrm>
            <a:off x="571750" y="1531500"/>
            <a:ext cx="3927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pt-BR" sz="32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promovendo as rodas de conversa com as famílias</a:t>
            </a:r>
            <a:endParaRPr b="0" i="0" sz="2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744" name="Google Shape;744;p8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45" name="Google Shape;745;p8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46" name="Google Shape;746;p80"/>
          <p:cNvPicPr preferRelativeResize="0"/>
          <p:nvPr/>
        </p:nvPicPr>
        <p:blipFill rotWithShape="1">
          <a:blip r:embed="rId5">
            <a:alphaModFix/>
          </a:blip>
          <a:srcRect b="0" l="10454" r="9921" t="16436"/>
          <a:stretch/>
        </p:blipFill>
        <p:spPr>
          <a:xfrm>
            <a:off x="4792375" y="590700"/>
            <a:ext cx="3927901" cy="39457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21" name="Google Shape;221;p4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22" name="Google Shape;222;p4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45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24" name="Google Shape;224;p4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25" name="Google Shape;225;p4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26" name="Google Shape;226;p4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27" name="Google Shape;227;p4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45"/>
          <p:cNvSpPr txBox="1"/>
          <p:nvPr/>
        </p:nvSpPr>
        <p:spPr>
          <a:xfrm>
            <a:off x="2087100" y="1961738"/>
            <a:ext cx="49683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profissionais e famílias, precisam de jornadas possíveis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29" name="Google Shape;229;p45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750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51" name="Google Shape;751;p8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52" name="Google Shape;752;p8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53" name="Google Shape;753;p8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31375" y="1171950"/>
            <a:ext cx="4831625" cy="2717800"/>
          </a:xfrm>
          <a:prstGeom prst="rect">
            <a:avLst/>
          </a:prstGeom>
          <a:noFill/>
          <a:ln>
            <a:noFill/>
          </a:ln>
        </p:spPr>
      </p:pic>
      <p:sp>
        <p:nvSpPr>
          <p:cNvPr id="754" name="Google Shape;754;p81"/>
          <p:cNvSpPr txBox="1"/>
          <p:nvPr/>
        </p:nvSpPr>
        <p:spPr>
          <a:xfrm>
            <a:off x="999600" y="663425"/>
            <a:ext cx="2768400" cy="36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635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As rodas de conversa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são oportunidades valiosas para criar uma rede de apoio e fortalecer a parceria entre a escola e os pais. Ao fornecer informações e espaço para discussão sobre os conteúdos distribuídos e as práticas , você estará promovendo um ambiente favorável ao aprendizado e ao desenvolvimento saudável das crianças.</a:t>
            </a:r>
            <a:endParaRPr b="0" i="0" sz="1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59" name="Google Shape;759;p8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60" name="Google Shape;760;p8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61" name="Google Shape;761;p82"/>
          <p:cNvSpPr txBox="1"/>
          <p:nvPr/>
        </p:nvSpPr>
        <p:spPr>
          <a:xfrm>
            <a:off x="817225" y="588600"/>
            <a:ext cx="3557400" cy="409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635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1: PLANEJAMENTO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Agenda, duração, recursos, materiais de apoio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2: DIVULGAÇÃO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Convites, panfletos com antecedência - explique brevemente os temas que serão abordados e a importância da participação dos pais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3: ESTRUTURA DA RODA DE CONVERSA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Cadeiras em círculo para promover a interação e o diálogo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Introdução sobre o propósito do encontro e a importância dos temas em discussão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Regras básicas</a:t>
            </a:r>
            <a:endParaRPr b="0" i="0" sz="1200" u="none" cap="none" strike="noStrike">
              <a:solidFill>
                <a:schemeClr val="lt1"/>
              </a:solidFill>
              <a:highlight>
                <a:srgbClr val="FFFF00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62" name="Google Shape;762;p82"/>
          <p:cNvSpPr txBox="1"/>
          <p:nvPr/>
        </p:nvSpPr>
        <p:spPr>
          <a:xfrm>
            <a:off x="4797300" y="533400"/>
            <a:ext cx="3557400" cy="36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4: ABORDAGEM DOS TEMAS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Reflexão, dados e importância de cada tema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5: DIÁLOGO E TROCA DE EXPERIÊNCIAS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Participação ativa dos pais - troca de experiências, dúvidas, desafios e práticas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6: ENCERRAMENTO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Resumo dos principais pontos discutidos e das conclusões 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Agradecimento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7: AVALIAÇÃO E CONTINUIDADE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</a:t>
            </a: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eedback dos pais</a:t>
            </a:r>
            <a:endParaRPr b="0" i="0" sz="1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66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7" name="Google Shape;767;p8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9575" y="2563300"/>
            <a:ext cx="4385372" cy="2306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68" name="Google Shape;768;p8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69" name="Google Shape;769;p8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70" name="Google Shape;770;p83"/>
          <p:cNvSpPr txBox="1"/>
          <p:nvPr/>
        </p:nvSpPr>
        <p:spPr>
          <a:xfrm>
            <a:off x="231850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famílias T1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71" name="Google Shape;771;p83"/>
          <p:cNvSpPr txBox="1"/>
          <p:nvPr/>
        </p:nvSpPr>
        <p:spPr>
          <a:xfrm>
            <a:off x="366125" y="657750"/>
            <a:ext cx="8410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pt-BR" sz="17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envio de link questionário no WhatsApp das famílias, ao final do envio dos conteúdos, para compreender as melhorias alcançadas</a:t>
            </a:r>
            <a:endParaRPr b="1" i="0" sz="17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72" name="Google Shape;772;p8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4125" y="2584604"/>
            <a:ext cx="4101944" cy="2306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773" name="Google Shape;773;p8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645500" y="1124083"/>
            <a:ext cx="4333661" cy="24386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p84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779" name="Google Shape;779;p8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80" name="Google Shape;780;p8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81" name="Google Shape;781;p84"/>
          <p:cNvSpPr txBox="1"/>
          <p:nvPr/>
        </p:nvSpPr>
        <p:spPr>
          <a:xfrm>
            <a:off x="366125" y="2187425"/>
            <a:ext cx="42060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pt-BR" sz="4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 </a:t>
            </a:r>
            <a:endParaRPr b="0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785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86" name="Google Shape;786;p8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87" name="Google Shape;787;p8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88" name="Google Shape;788;p85"/>
          <p:cNvSpPr txBox="1"/>
          <p:nvPr/>
        </p:nvSpPr>
        <p:spPr>
          <a:xfrm>
            <a:off x="1428899" y="1166138"/>
            <a:ext cx="111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Sensibilizar</a:t>
            </a:r>
            <a:endParaRPr b="0" i="0" sz="10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cxnSp>
        <p:nvCxnSpPr>
          <p:cNvPr id="789" name="Google Shape;789;p85"/>
          <p:cNvCxnSpPr/>
          <p:nvPr/>
        </p:nvCxnSpPr>
        <p:spPr>
          <a:xfrm>
            <a:off x="721492" y="1691201"/>
            <a:ext cx="25308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90" name="Google Shape;790;p85"/>
          <p:cNvCxnSpPr/>
          <p:nvPr/>
        </p:nvCxnSpPr>
        <p:spPr>
          <a:xfrm>
            <a:off x="3240325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91" name="Google Shape;791;p85"/>
          <p:cNvCxnSpPr/>
          <p:nvPr/>
        </p:nvCxnSpPr>
        <p:spPr>
          <a:xfrm>
            <a:off x="4470075" y="1872196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92" name="Google Shape;792;p85"/>
          <p:cNvCxnSpPr/>
          <p:nvPr/>
        </p:nvCxnSpPr>
        <p:spPr>
          <a:xfrm>
            <a:off x="5865750" y="1783804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93" name="Google Shape;793;p85"/>
          <p:cNvCxnSpPr/>
          <p:nvPr/>
        </p:nvCxnSpPr>
        <p:spPr>
          <a:xfrm>
            <a:off x="19183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794" name="Google Shape;794;p85"/>
          <p:cNvCxnSpPr/>
          <p:nvPr/>
        </p:nvCxnSpPr>
        <p:spPr>
          <a:xfrm>
            <a:off x="7206400" y="18427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795" name="Google Shape;795;p85"/>
          <p:cNvSpPr txBox="1"/>
          <p:nvPr/>
        </p:nvSpPr>
        <p:spPr>
          <a:xfrm>
            <a:off x="3385182" y="1775738"/>
            <a:ext cx="11157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 - T0</a:t>
            </a:r>
            <a:endParaRPr b="0" i="0" sz="11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796" name="Google Shape;796;p85"/>
          <p:cNvSpPr txBox="1"/>
          <p:nvPr/>
        </p:nvSpPr>
        <p:spPr>
          <a:xfrm>
            <a:off x="4676482" y="1775738"/>
            <a:ext cx="1115700" cy="10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de 8 semanas de conteúdo 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impresso)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97" name="Google Shape;797;p85"/>
          <p:cNvSpPr txBox="1"/>
          <p:nvPr/>
        </p:nvSpPr>
        <p:spPr>
          <a:xfrm>
            <a:off x="5978232" y="1775738"/>
            <a:ext cx="1115700" cy="19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Roda de Conversa com famílias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(físico / digital / impresso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</a:t>
            </a: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- T1 </a:t>
            </a:r>
            <a:endParaRPr b="0" i="0" sz="10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98" name="Google Shape;798;p85"/>
          <p:cNvSpPr txBox="1"/>
          <p:nvPr/>
        </p:nvSpPr>
        <p:spPr>
          <a:xfrm>
            <a:off x="2085407" y="1775738"/>
            <a:ext cx="1115700" cy="27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Apresentação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do programa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vídeo aula de especialista no tema para os professores/ servidores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com abertura de Roda de Conversa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preparando o equipamento</a:t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Entrega do enxoval para professores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99" name="Google Shape;799;p85"/>
          <p:cNvSpPr txBox="1"/>
          <p:nvPr/>
        </p:nvSpPr>
        <p:spPr>
          <a:xfrm>
            <a:off x="777732" y="1775738"/>
            <a:ext cx="1115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Reunião com coordenadores</a:t>
            </a:r>
            <a:endParaRPr b="0" i="0" sz="11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800" name="Google Shape;800;p85"/>
          <p:cNvCxnSpPr/>
          <p:nvPr/>
        </p:nvCxnSpPr>
        <p:spPr>
          <a:xfrm>
            <a:off x="3388330" y="1691201"/>
            <a:ext cx="3664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801" name="Google Shape;801;p85"/>
          <p:cNvCxnSpPr/>
          <p:nvPr/>
        </p:nvCxnSpPr>
        <p:spPr>
          <a:xfrm>
            <a:off x="7188567" y="1691201"/>
            <a:ext cx="1447200" cy="0"/>
          </a:xfrm>
          <a:prstGeom prst="straightConnector1">
            <a:avLst/>
          </a:prstGeom>
          <a:noFill/>
          <a:ln cap="flat" cmpd="sng" w="9525">
            <a:solidFill>
              <a:srgbClr val="F668B2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802" name="Google Shape;802;p85"/>
          <p:cNvSpPr/>
          <p:nvPr/>
        </p:nvSpPr>
        <p:spPr>
          <a:xfrm flipH="1">
            <a:off x="12206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668B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03" name="Google Shape;803;p85"/>
          <p:cNvSpPr/>
          <p:nvPr/>
        </p:nvSpPr>
        <p:spPr>
          <a:xfrm flipH="1">
            <a:off x="25229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04" name="Google Shape;804;p85"/>
          <p:cNvSpPr/>
          <p:nvPr/>
        </p:nvSpPr>
        <p:spPr>
          <a:xfrm flipH="1">
            <a:off x="38253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05" name="Google Shape;805;p85"/>
          <p:cNvSpPr/>
          <p:nvPr/>
        </p:nvSpPr>
        <p:spPr>
          <a:xfrm flipH="1">
            <a:off x="512769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06" name="Google Shape;806;p85"/>
          <p:cNvSpPr/>
          <p:nvPr/>
        </p:nvSpPr>
        <p:spPr>
          <a:xfrm flipH="1">
            <a:off x="6430045" y="1578512"/>
            <a:ext cx="191100" cy="192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07" name="Google Shape;807;p85"/>
          <p:cNvSpPr/>
          <p:nvPr/>
        </p:nvSpPr>
        <p:spPr>
          <a:xfrm flipH="1">
            <a:off x="7732395" y="15785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08" name="Google Shape;808;p85"/>
          <p:cNvSpPr txBox="1"/>
          <p:nvPr/>
        </p:nvSpPr>
        <p:spPr>
          <a:xfrm>
            <a:off x="7349300" y="1775750"/>
            <a:ext cx="1213200" cy="11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Resposta  do Link da Pesquisa Coordenadores / Diretores</a:t>
            </a:r>
            <a:endParaRPr b="0" i="0" sz="1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09" name="Google Shape;809;p85"/>
          <p:cNvSpPr txBox="1"/>
          <p:nvPr/>
        </p:nvSpPr>
        <p:spPr>
          <a:xfrm>
            <a:off x="7188575" y="937550"/>
            <a:ext cx="1447200" cy="6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Dados</a:t>
            </a:r>
            <a:endParaRPr b="0" i="0" sz="14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implementação</a:t>
            </a:r>
            <a:endParaRPr b="0" i="0" sz="14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810" name="Google Shape;810;p85"/>
          <p:cNvSpPr txBox="1"/>
          <p:nvPr/>
        </p:nvSpPr>
        <p:spPr>
          <a:xfrm>
            <a:off x="4159325" y="1166150"/>
            <a:ext cx="212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Medium"/>
                <a:ea typeface="Nunito Medium"/>
                <a:cs typeface="Nunito Medium"/>
                <a:sym typeface="Nunito Medium"/>
              </a:rPr>
              <a:t>Conteúdo Famílias</a:t>
            </a:r>
            <a:endParaRPr b="0" i="0" sz="1000" u="none" cap="none" strike="noStrike">
              <a:solidFill>
                <a:srgbClr val="F668B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811" name="Google Shape;811;p85"/>
          <p:cNvSpPr/>
          <p:nvPr/>
        </p:nvSpPr>
        <p:spPr>
          <a:xfrm rot="10800000">
            <a:off x="7620050" y="51845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2" name="Google Shape;812;p85"/>
          <p:cNvSpPr txBox="1"/>
          <p:nvPr/>
        </p:nvSpPr>
        <p:spPr>
          <a:xfrm>
            <a:off x="6766851" y="87825"/>
            <a:ext cx="2122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próximos passos</a:t>
            </a:r>
            <a:endParaRPr b="0" i="0" sz="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16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817" name="Google Shape;817;p8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18" name="Google Shape;818;p8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19" name="Google Shape;819;p86"/>
          <p:cNvSpPr txBox="1"/>
          <p:nvPr/>
        </p:nvSpPr>
        <p:spPr>
          <a:xfrm>
            <a:off x="366125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coordenação / direção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20" name="Google Shape;820;p86"/>
          <p:cNvSpPr txBox="1"/>
          <p:nvPr/>
        </p:nvSpPr>
        <p:spPr>
          <a:xfrm>
            <a:off x="366125" y="657750"/>
            <a:ext cx="84105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2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ao final do programa, responder o  link do questionário sobre IMPLEMENTAÇÃO, via WhatsApp</a:t>
            </a:r>
            <a:endParaRPr b="1" i="0" sz="2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21" name="Google Shape;821;p86"/>
          <p:cNvPicPr preferRelativeResize="0"/>
          <p:nvPr/>
        </p:nvPicPr>
        <p:blipFill rotWithShape="1">
          <a:blip r:embed="rId5">
            <a:alphaModFix/>
          </a:blip>
          <a:srcRect b="28155" l="69779" r="6929" t="36463"/>
          <a:stretch/>
        </p:blipFill>
        <p:spPr>
          <a:xfrm>
            <a:off x="6667025" y="2211175"/>
            <a:ext cx="1374975" cy="13235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22" name="Google Shape;822;p86"/>
          <p:cNvGrpSpPr/>
          <p:nvPr/>
        </p:nvGrpSpPr>
        <p:grpSpPr>
          <a:xfrm>
            <a:off x="984550" y="1600925"/>
            <a:ext cx="5088076" cy="2800599"/>
            <a:chOff x="755950" y="1448525"/>
            <a:chExt cx="5088076" cy="2800599"/>
          </a:xfrm>
        </p:grpSpPr>
        <p:pic>
          <p:nvPicPr>
            <p:cNvPr id="823" name="Google Shape;823;p86"/>
            <p:cNvPicPr preferRelativeResize="0"/>
            <p:nvPr/>
          </p:nvPicPr>
          <p:blipFill rotWithShape="1">
            <a:blip r:embed="rId6">
              <a:alphaModFix/>
            </a:blip>
            <a:srcRect b="0" l="0" r="0" t="16085"/>
            <a:stretch/>
          </p:blipFill>
          <p:spPr>
            <a:xfrm>
              <a:off x="755950" y="1493225"/>
              <a:ext cx="5088076" cy="27558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24" name="Google Shape;824;p86"/>
            <p:cNvSpPr/>
            <p:nvPr/>
          </p:nvSpPr>
          <p:spPr>
            <a:xfrm>
              <a:off x="2127025" y="1448525"/>
              <a:ext cx="2322125" cy="657800"/>
            </a:xfrm>
            <a:custGeom>
              <a:rect b="b" l="l" r="r" t="t"/>
              <a:pathLst>
                <a:path extrusionOk="0" h="26312" w="92885">
                  <a:moveTo>
                    <a:pt x="2219" y="26312"/>
                  </a:moveTo>
                  <a:lnTo>
                    <a:pt x="16802" y="25995"/>
                  </a:lnTo>
                  <a:lnTo>
                    <a:pt x="33286" y="6340"/>
                  </a:lnTo>
                  <a:lnTo>
                    <a:pt x="48186" y="2536"/>
                  </a:lnTo>
                  <a:lnTo>
                    <a:pt x="64988" y="7925"/>
                  </a:lnTo>
                  <a:lnTo>
                    <a:pt x="78936" y="22508"/>
                  </a:lnTo>
                  <a:lnTo>
                    <a:pt x="92568" y="17436"/>
                  </a:lnTo>
                  <a:lnTo>
                    <a:pt x="92885" y="7925"/>
                  </a:lnTo>
                  <a:lnTo>
                    <a:pt x="79888" y="0"/>
                  </a:lnTo>
                  <a:lnTo>
                    <a:pt x="13949" y="0"/>
                  </a:lnTo>
                  <a:lnTo>
                    <a:pt x="0" y="19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pic>
        <p:nvPicPr>
          <p:cNvPr id="825" name="Google Shape;825;p86"/>
          <p:cNvPicPr preferRelativeResize="0"/>
          <p:nvPr/>
        </p:nvPicPr>
        <p:blipFill rotWithShape="1">
          <a:blip r:embed="rId5">
            <a:alphaModFix/>
          </a:blip>
          <a:srcRect b="32600" l="25211" r="49228" t="51507"/>
          <a:stretch/>
        </p:blipFill>
        <p:spPr>
          <a:xfrm>
            <a:off x="5378700" y="2760650"/>
            <a:ext cx="1335874" cy="5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29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830" name="Google Shape;830;p8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31" name="Google Shape;831;p8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32" name="Google Shape;832;p87"/>
          <p:cNvSpPr txBox="1"/>
          <p:nvPr/>
        </p:nvSpPr>
        <p:spPr>
          <a:xfrm>
            <a:off x="2087100" y="1923125"/>
            <a:ext cx="49683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alguns resultados que já obtivemos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D5964"/>
        </a:solidFill>
      </p:bgPr>
    </p:bg>
    <p:spTree>
      <p:nvGrpSpPr>
        <p:cNvPr id="836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837" name="Google Shape;837;p8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38" name="Google Shape;838;p8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39" name="Google Shape;839;p88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40" name="Google Shape;840;p8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41" name="Google Shape;841;p8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42" name="Google Shape;842;p8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43" name="Google Shape;843;p8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44" name="Google Shape;844;p88"/>
          <p:cNvSpPr txBox="1"/>
          <p:nvPr/>
        </p:nvSpPr>
        <p:spPr>
          <a:xfrm>
            <a:off x="366000" y="836450"/>
            <a:ext cx="3245100" cy="186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1" lang="pt-BR" sz="2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“Não é violência se bate. Quando a pessoa quer tirar algo bom das situações,</a:t>
            </a:r>
            <a:endParaRPr b="0" i="1" sz="2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1" lang="pt-BR" sz="2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não é violência. Violência é quando bate sem merecer”</a:t>
            </a:r>
            <a:endParaRPr b="0" i="0" sz="2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Image" id="845" name="Google Shape;845;p88"/>
          <p:cNvPicPr preferRelativeResize="0"/>
          <p:nvPr/>
        </p:nvPicPr>
        <p:blipFill rotWithShape="1">
          <a:blip r:embed="rId6">
            <a:alphaModFix/>
          </a:blip>
          <a:srcRect b="28494" l="151406" r="-133406" t="16207"/>
          <a:stretch/>
        </p:blipFill>
        <p:spPr>
          <a:xfrm flipH="1">
            <a:off x="3769427" y="1365659"/>
            <a:ext cx="1763625" cy="2125684"/>
          </a:xfrm>
          <a:custGeom>
            <a:rect b="b" l="l" r="r" t="t"/>
            <a:pathLst>
              <a:path extrusionOk="0" h="21527" w="21526">
                <a:moveTo>
                  <a:pt x="15297" y="4"/>
                </a:moveTo>
                <a:cubicBezTo>
                  <a:pt x="15237" y="20"/>
                  <a:pt x="15173" y="87"/>
                  <a:pt x="15115" y="211"/>
                </a:cubicBezTo>
                <a:cubicBezTo>
                  <a:pt x="14932" y="606"/>
                  <a:pt x="14176" y="3883"/>
                  <a:pt x="14247" y="3979"/>
                </a:cubicBezTo>
                <a:cubicBezTo>
                  <a:pt x="14340" y="4105"/>
                  <a:pt x="14557" y="4098"/>
                  <a:pt x="14654" y="3967"/>
                </a:cubicBezTo>
                <a:cubicBezTo>
                  <a:pt x="14777" y="3800"/>
                  <a:pt x="15477" y="713"/>
                  <a:pt x="15478" y="335"/>
                </a:cubicBezTo>
                <a:cubicBezTo>
                  <a:pt x="15479" y="96"/>
                  <a:pt x="15396" y="-22"/>
                  <a:pt x="15297" y="4"/>
                </a:cubicBezTo>
                <a:close/>
                <a:moveTo>
                  <a:pt x="12840" y="894"/>
                </a:moveTo>
                <a:cubicBezTo>
                  <a:pt x="12565" y="922"/>
                  <a:pt x="12311" y="2220"/>
                  <a:pt x="12451" y="3163"/>
                </a:cubicBezTo>
                <a:cubicBezTo>
                  <a:pt x="12516" y="3596"/>
                  <a:pt x="12615" y="3823"/>
                  <a:pt x="12725" y="3792"/>
                </a:cubicBezTo>
                <a:cubicBezTo>
                  <a:pt x="12908" y="3741"/>
                  <a:pt x="13120" y="1182"/>
                  <a:pt x="12959" y="965"/>
                </a:cubicBezTo>
                <a:cubicBezTo>
                  <a:pt x="12920" y="913"/>
                  <a:pt x="12879" y="890"/>
                  <a:pt x="12840" y="894"/>
                </a:cubicBezTo>
                <a:close/>
                <a:moveTo>
                  <a:pt x="17016" y="2735"/>
                </a:moveTo>
                <a:cubicBezTo>
                  <a:pt x="16991" y="2730"/>
                  <a:pt x="16957" y="2733"/>
                  <a:pt x="16918" y="2744"/>
                </a:cubicBezTo>
                <a:cubicBezTo>
                  <a:pt x="16676" y="2812"/>
                  <a:pt x="15775" y="4077"/>
                  <a:pt x="15774" y="4351"/>
                </a:cubicBezTo>
                <a:cubicBezTo>
                  <a:pt x="15773" y="4792"/>
                  <a:pt x="16190" y="4546"/>
                  <a:pt x="16639" y="3840"/>
                </a:cubicBezTo>
                <a:cubicBezTo>
                  <a:pt x="17061" y="3175"/>
                  <a:pt x="17197" y="2768"/>
                  <a:pt x="17016" y="2735"/>
                </a:cubicBezTo>
                <a:close/>
                <a:moveTo>
                  <a:pt x="20808" y="2837"/>
                </a:moveTo>
                <a:cubicBezTo>
                  <a:pt x="20620" y="2837"/>
                  <a:pt x="19663" y="3395"/>
                  <a:pt x="18551" y="4154"/>
                </a:cubicBezTo>
                <a:cubicBezTo>
                  <a:pt x="17387" y="4948"/>
                  <a:pt x="17191" y="5132"/>
                  <a:pt x="17318" y="5303"/>
                </a:cubicBezTo>
                <a:cubicBezTo>
                  <a:pt x="17371" y="5374"/>
                  <a:pt x="17460" y="5432"/>
                  <a:pt x="17516" y="5432"/>
                </a:cubicBezTo>
                <a:cubicBezTo>
                  <a:pt x="17753" y="5432"/>
                  <a:pt x="20935" y="3186"/>
                  <a:pt x="20935" y="3019"/>
                </a:cubicBezTo>
                <a:cubicBezTo>
                  <a:pt x="20935" y="2919"/>
                  <a:pt x="20878" y="2837"/>
                  <a:pt x="20808" y="2837"/>
                </a:cubicBezTo>
                <a:close/>
                <a:moveTo>
                  <a:pt x="10169" y="4878"/>
                </a:moveTo>
                <a:cubicBezTo>
                  <a:pt x="8024" y="4882"/>
                  <a:pt x="7006" y="5071"/>
                  <a:pt x="5228" y="5795"/>
                </a:cubicBezTo>
                <a:cubicBezTo>
                  <a:pt x="2564" y="6879"/>
                  <a:pt x="695" y="8741"/>
                  <a:pt x="159" y="10846"/>
                </a:cubicBezTo>
                <a:cubicBezTo>
                  <a:pt x="-74" y="11762"/>
                  <a:pt x="-48" y="13406"/>
                  <a:pt x="213" y="14246"/>
                </a:cubicBezTo>
                <a:cubicBezTo>
                  <a:pt x="836" y="16251"/>
                  <a:pt x="2775" y="18150"/>
                  <a:pt x="5198" y="19130"/>
                </a:cubicBezTo>
                <a:cubicBezTo>
                  <a:pt x="6996" y="19856"/>
                  <a:pt x="8087" y="20046"/>
                  <a:pt x="10611" y="20071"/>
                </a:cubicBezTo>
                <a:cubicBezTo>
                  <a:pt x="12795" y="20092"/>
                  <a:pt x="12948" y="20111"/>
                  <a:pt x="14005" y="20474"/>
                </a:cubicBezTo>
                <a:cubicBezTo>
                  <a:pt x="15780" y="21084"/>
                  <a:pt x="17097" y="21394"/>
                  <a:pt x="18281" y="21480"/>
                </a:cubicBezTo>
                <a:cubicBezTo>
                  <a:pt x="19614" y="21578"/>
                  <a:pt x="20344" y="21523"/>
                  <a:pt x="20437" y="21318"/>
                </a:cubicBezTo>
                <a:cubicBezTo>
                  <a:pt x="20476" y="21234"/>
                  <a:pt x="20001" y="20755"/>
                  <a:pt x="19380" y="20252"/>
                </a:cubicBezTo>
                <a:cubicBezTo>
                  <a:pt x="18304" y="19378"/>
                  <a:pt x="18006" y="19043"/>
                  <a:pt x="17690" y="18348"/>
                </a:cubicBezTo>
                <a:cubicBezTo>
                  <a:pt x="17565" y="18071"/>
                  <a:pt x="17647" y="17949"/>
                  <a:pt x="18444" y="17212"/>
                </a:cubicBezTo>
                <a:cubicBezTo>
                  <a:pt x="19984" y="15787"/>
                  <a:pt x="20641" y="14344"/>
                  <a:pt x="20641" y="12380"/>
                </a:cubicBezTo>
                <a:cubicBezTo>
                  <a:pt x="20641" y="10710"/>
                  <a:pt x="20181" y="9605"/>
                  <a:pt x="18851" y="8076"/>
                </a:cubicBezTo>
                <a:cubicBezTo>
                  <a:pt x="18018" y="7118"/>
                  <a:pt x="17031" y="6470"/>
                  <a:pt x="15404" y="5810"/>
                </a:cubicBezTo>
                <a:cubicBezTo>
                  <a:pt x="13564" y="5064"/>
                  <a:pt x="12506" y="4875"/>
                  <a:pt x="10169" y="4878"/>
                </a:cubicBezTo>
                <a:close/>
                <a:moveTo>
                  <a:pt x="21432" y="5328"/>
                </a:moveTo>
                <a:cubicBezTo>
                  <a:pt x="21289" y="5312"/>
                  <a:pt x="20931" y="5411"/>
                  <a:pt x="20041" y="5667"/>
                </a:cubicBezTo>
                <a:cubicBezTo>
                  <a:pt x="18329" y="6159"/>
                  <a:pt x="18281" y="6178"/>
                  <a:pt x="18281" y="6373"/>
                </a:cubicBezTo>
                <a:cubicBezTo>
                  <a:pt x="18281" y="6611"/>
                  <a:pt x="18514" y="6591"/>
                  <a:pt x="19693" y="6251"/>
                </a:cubicBezTo>
                <a:cubicBezTo>
                  <a:pt x="21111" y="5842"/>
                  <a:pt x="21526" y="5667"/>
                  <a:pt x="21526" y="5475"/>
                </a:cubicBezTo>
                <a:cubicBezTo>
                  <a:pt x="21526" y="5391"/>
                  <a:pt x="21517" y="5338"/>
                  <a:pt x="21432" y="5328"/>
                </a:cubicBezTo>
                <a:close/>
              </a:path>
            </a:pathLst>
          </a:cu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46" name="Google Shape;846;p88"/>
          <p:cNvPicPr preferRelativeResize="0"/>
          <p:nvPr/>
        </p:nvPicPr>
        <p:blipFill rotWithShape="1">
          <a:blip r:embed="rId7">
            <a:alphaModFix/>
          </a:blip>
          <a:srcRect b="6664" l="12544" r="21569" t="20101"/>
          <a:stretch/>
        </p:blipFill>
        <p:spPr>
          <a:xfrm>
            <a:off x="3987996" y="1941061"/>
            <a:ext cx="1348232" cy="1287691"/>
          </a:xfrm>
          <a:prstGeom prst="rect">
            <a:avLst/>
          </a:prstGeom>
          <a:noFill/>
          <a:ln>
            <a:noFill/>
          </a:ln>
        </p:spPr>
      </p:pic>
      <p:sp>
        <p:nvSpPr>
          <p:cNvPr id="847" name="Google Shape;847;p88"/>
          <p:cNvSpPr txBox="1"/>
          <p:nvPr/>
        </p:nvSpPr>
        <p:spPr>
          <a:xfrm>
            <a:off x="5533050" y="988850"/>
            <a:ext cx="3245100" cy="176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1" lang="pt-BR" sz="2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“Eu sei sim, é quando começa a me dar uma vontade de dar uns gritos. Mas, agora eu estou conversando mais e sinto que está melhor” </a:t>
            </a:r>
            <a:endParaRPr b="0" i="0" sz="2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48" name="Google Shape;848;p88"/>
          <p:cNvSpPr txBox="1"/>
          <p:nvPr/>
        </p:nvSpPr>
        <p:spPr>
          <a:xfrm>
            <a:off x="6414500" y="3000150"/>
            <a:ext cx="1524000" cy="88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1" lang="pt-BR" sz="2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“Nunca mais dei palmada, menina!”</a:t>
            </a:r>
            <a:endParaRPr b="0" i="0" sz="2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49" name="Google Shape;849;p88"/>
          <p:cNvSpPr txBox="1"/>
          <p:nvPr/>
        </p:nvSpPr>
        <p:spPr>
          <a:xfrm>
            <a:off x="366125" y="2847750"/>
            <a:ext cx="3245100" cy="100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1" lang="pt-BR" sz="2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“Pra mim violência é fazer sangue. Nunca cortei, nunca arranquei sangue”</a:t>
            </a:r>
            <a:endParaRPr b="0" i="0" sz="2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50" name="Google Shape;850;p88"/>
          <p:cNvSpPr txBox="1"/>
          <p:nvPr/>
        </p:nvSpPr>
        <p:spPr>
          <a:xfrm>
            <a:off x="1410275" y="4455550"/>
            <a:ext cx="1524000" cy="35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ANTES</a:t>
            </a:r>
            <a:endParaRPr b="0" i="0" sz="2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51" name="Google Shape;851;p88"/>
          <p:cNvSpPr txBox="1"/>
          <p:nvPr/>
        </p:nvSpPr>
        <p:spPr>
          <a:xfrm>
            <a:off x="6356750" y="4455550"/>
            <a:ext cx="1524000" cy="35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DEPOIS</a:t>
            </a:r>
            <a:endParaRPr b="0" i="0" sz="2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52" name="Google Shape;852;p88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856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p89"/>
          <p:cNvSpPr txBox="1"/>
          <p:nvPr/>
        </p:nvSpPr>
        <p:spPr>
          <a:xfrm>
            <a:off x="1115675" y="627650"/>
            <a:ext cx="6689700" cy="37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00"/>
              <a:buFont typeface="Arial"/>
              <a:buNone/>
            </a:pPr>
            <a:r>
              <a:rPr b="0" i="0" lang="pt-BR" sz="4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vamos ver um pouco mais dos conteúdos da caixa de ferramentas que vocês irão implementar </a:t>
            </a:r>
            <a:endParaRPr b="0" i="0" sz="4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858" name="Google Shape;858;p8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59" name="Google Shape;859;p8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63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864" name="Google Shape;864;p9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65" name="Google Shape;865;p9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66" name="Google Shape;866;p90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67" name="Google Shape;867;p9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68" name="Google Shape;868;p9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69" name="Google Shape;869;p9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70" name="Google Shape;870;p9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71" name="Google Shape;871;p9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122" y="914152"/>
            <a:ext cx="5043850" cy="3563726"/>
          </a:xfrm>
          <a:prstGeom prst="rect">
            <a:avLst/>
          </a:prstGeom>
          <a:noFill/>
          <a:ln>
            <a:noFill/>
          </a:ln>
        </p:spPr>
      </p:pic>
      <p:sp>
        <p:nvSpPr>
          <p:cNvPr id="872" name="Google Shape;872;p90"/>
          <p:cNvSpPr txBox="1"/>
          <p:nvPr/>
        </p:nvSpPr>
        <p:spPr>
          <a:xfrm>
            <a:off x="38087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73" name="Google Shape;873;p9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695250" y="744126"/>
            <a:ext cx="1316376" cy="137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4" name="Google Shape;874;p9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940225" y="2387475"/>
            <a:ext cx="2168475" cy="1946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75" name="Google Shape;875;p90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211850" y="464800"/>
            <a:ext cx="1137200" cy="1769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34" name="Google Shape;234;p4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35" name="Google Shape;235;p4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46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37" name="Google Shape;237;p4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38" name="Google Shape;238;p4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39" name="Google Shape;239;p4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40" name="Google Shape;240;p4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46"/>
          <p:cNvSpPr txBox="1"/>
          <p:nvPr/>
        </p:nvSpPr>
        <p:spPr>
          <a:xfrm>
            <a:off x="2087100" y="1571675"/>
            <a:ext cx="66897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cenário é uma evidência clara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da necessidade de uma concepção institucionalizada para resolver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problema, uma vez que afeta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comunidade e os direitos civis.</a:t>
            </a:r>
            <a:endParaRPr b="0" i="0" sz="3000" u="none" cap="none" strike="noStrike">
              <a:solidFill>
                <a:schemeClr val="accent4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42" name="Google Shape;242;p46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9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" name="Google Shape;880;p91" title="FILME CRIA NA PAZ  - PE_DE_INFANCIA_CAFE_PORT_LEG_LIBRA.mp4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81" name="Google Shape;881;p91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2" name="Google Shape;882;p91"/>
          <p:cNvSpPr txBox="1"/>
          <p:nvPr/>
        </p:nvSpPr>
        <p:spPr>
          <a:xfrm>
            <a:off x="442331" y="713990"/>
            <a:ext cx="1487400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Vídeos entregues na Jornada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83" name="Google Shape;883;p91"/>
          <p:cNvSpPr txBox="1"/>
          <p:nvPr/>
        </p:nvSpPr>
        <p:spPr>
          <a:xfrm>
            <a:off x="366125" y="1503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latin typeface="Nunito SemiBold"/>
                <a:ea typeface="Nunito SemiBold"/>
                <a:cs typeface="Nunito SemiBold"/>
                <a:sym typeface="Nunito SemiBold"/>
              </a:rPr>
              <a:t>café da manhã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884" name="Google Shape;884;p91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85" name="Google Shape;885;p91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89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" name="Google Shape;890;p92" title="FILME CRIA NA PAZ  - PE_DE_INFANCIA_AMIGO_PORT_LEG_LIBR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200434" cy="51752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91" name="Google Shape;891;p92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92" name="Google Shape;892;p92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93" name="Google Shape;893;p92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4" name="Google Shape;894;p92"/>
          <p:cNvSpPr txBox="1"/>
          <p:nvPr/>
        </p:nvSpPr>
        <p:spPr>
          <a:xfrm>
            <a:off x="366125" y="1503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amigo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5" name="Google Shape;895;p92"/>
          <p:cNvSpPr txBox="1"/>
          <p:nvPr/>
        </p:nvSpPr>
        <p:spPr>
          <a:xfrm>
            <a:off x="442331" y="713990"/>
            <a:ext cx="1487400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Vídeos entregues na Jornada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99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0" name="Google Shape;900;p93" title="FILME CRIA NA PAZ  - PE_DE_INFANCIA_ESCRITÓRIO_PORT_LEG_LIBRA.mp4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28212" y="0"/>
            <a:ext cx="9200434" cy="51752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901" name="Google Shape;901;p93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02" name="Google Shape;902;p93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903" name="Google Shape;903;p9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4" name="Google Shape;904;p93"/>
          <p:cNvSpPr txBox="1"/>
          <p:nvPr/>
        </p:nvSpPr>
        <p:spPr>
          <a:xfrm>
            <a:off x="366125" y="1503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escritório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5" name="Google Shape;905;p93"/>
          <p:cNvSpPr txBox="1"/>
          <p:nvPr/>
        </p:nvSpPr>
        <p:spPr>
          <a:xfrm>
            <a:off x="442331" y="713990"/>
            <a:ext cx="1487400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Vídeos entregues na Jornada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09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0" name="Google Shape;910;p94" title="1_por que bater não educa WEB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30525" y="811963"/>
            <a:ext cx="6313474" cy="355132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911" name="Google Shape;911;p94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12" name="Google Shape;912;p94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913" name="Google Shape;913;p94"/>
          <p:cNvSpPr txBox="1"/>
          <p:nvPr/>
        </p:nvSpPr>
        <p:spPr>
          <a:xfrm>
            <a:off x="366125" y="1688700"/>
            <a:ext cx="22116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11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TEMAS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Mensagem de Abertura - Cria na Paz + 3 filmes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Por que bater não educa?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Tá tudo bem ficar nervosa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4. O momento de sair de cima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5. Por que ele não entende o não?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6. Como lidar com o choro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7. Se não brincar, vai brigar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8. Ciúmes entre irmãos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9. Sem sermões (perguntar em vez de mandar, poucas palavras)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10. Negociando as regras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11. E quando a criança bate?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12. É só um filhote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13. O que é a birra?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14. É difícil mesmo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15. Eu não dou conta x eu não tenho apoio suficiente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16. A gente sente mais que amor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14" name="Google Shape;914;p94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5" name="Google Shape;915;p94"/>
          <p:cNvSpPr txBox="1"/>
          <p:nvPr/>
        </p:nvSpPr>
        <p:spPr>
          <a:xfrm>
            <a:off x="366131" y="7511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19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920" name="Google Shape;920;p9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21" name="Google Shape;921;p9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922" name="Google Shape;922;p95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23" name="Google Shape;923;p95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924" name="Google Shape;924;p95"/>
          <p:cNvSpPr txBox="1"/>
          <p:nvPr/>
        </p:nvSpPr>
        <p:spPr>
          <a:xfrm>
            <a:off x="366125" y="1688700"/>
            <a:ext cx="22116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11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TEMAS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Mensagem de Abertura - Cria na Paz + 3 filmes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Por que bater não educa?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Tá tudo bem ficar nervosa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4. O momento de sair de cima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5. Por que ele não entende o não?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6. Como lidar com o choro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7. Se não brincar, vai brigar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8. Ciúmes entre irmãos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9. Sem sermões (perguntar em vez de mandar, poucas palavras)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10. Negociando as regras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11. E quando a criança bate?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12. É só um filhote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13. O que é a birra?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14. É difícil mesmo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15. Eu não dou conta x eu não tenho apoio suficiente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16. A gente sente mais que amor</a:t>
            </a:r>
            <a:endParaRPr b="0" i="0" sz="900" u="none" cap="none" strike="noStrike">
              <a:solidFill>
                <a:srgbClr val="FFFFFF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925" name="Google Shape;925;p95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6" name="Google Shape;926;p95"/>
          <p:cNvSpPr txBox="1"/>
          <p:nvPr/>
        </p:nvSpPr>
        <p:spPr>
          <a:xfrm>
            <a:off x="366131" y="7511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927" name="Google Shape;927;p95" title="2_ ta tudo bem ficar nervosa WEB.mp4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882525" y="866400"/>
            <a:ext cx="6261475" cy="3522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3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p96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3" name="Google Shape;933;p96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34" name="Google Shape;934;p96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5" name="Google Shape;935;p9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25800" y="-35037"/>
            <a:ext cx="3711900" cy="5235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39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Google Shape;940;p97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1" name="Google Shape;941;p97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42" name="Google Shape;942;p97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43" name="Google Shape;943;p9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47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Google Shape;948;p98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9" name="Google Shape;949;p98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50" name="Google Shape;950;p9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1" name="Google Shape;951;p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289175"/>
            <a:ext cx="3711900" cy="5235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55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p99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7" name="Google Shape;957;p99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58" name="Google Shape;958;p99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9" name="Google Shape;959;p9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711900" cy="5235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63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p100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5" name="Google Shape;965;p100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66" name="Google Shape;966;p100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67" name="Google Shape;967;p10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36725"/>
            <a:ext cx="3711900" cy="5235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47" name="Google Shape;247;p4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48" name="Google Shape;248;p4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47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50" name="Google Shape;250;p4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51" name="Google Shape;251;p4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52" name="Google Shape;252;p4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53" name="Google Shape;253;p4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47"/>
          <p:cNvSpPr txBox="1"/>
          <p:nvPr/>
        </p:nvSpPr>
        <p:spPr>
          <a:xfrm>
            <a:off x="2087100" y="1941125"/>
            <a:ext cx="66897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criar pontes entre cuidadores e pensadores de elite que 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pautam o país de forma nobre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55" name="Google Shape;255;p47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7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p101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3" name="Google Shape;973;p101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74" name="Google Shape;974;p101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75" name="Google Shape;975;p10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30475"/>
            <a:ext cx="3711900" cy="5235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79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p102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1" name="Google Shape;981;p102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82" name="Google Shape;982;p102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83" name="Google Shape;983;p10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87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Google Shape;988;p103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9" name="Google Shape;989;p103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90" name="Google Shape;990;p10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91" name="Google Shape;991;p10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5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p104"/>
          <p:cNvSpPr/>
          <p:nvPr/>
        </p:nvSpPr>
        <p:spPr>
          <a:xfrm>
            <a:off x="14681" y="9848"/>
            <a:ext cx="9254700" cy="5165400"/>
          </a:xfrm>
          <a:prstGeom prst="rect">
            <a:avLst/>
          </a:prstGeom>
          <a:solidFill>
            <a:srgbClr val="491E8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350" lIns="34350" spcFirstLastPara="1" rIns="34350" wrap="square" tIns="34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7" name="Google Shape;997;p104"/>
          <p:cNvSpPr txBox="1"/>
          <p:nvPr/>
        </p:nvSpPr>
        <p:spPr>
          <a:xfrm>
            <a:off x="314452" y="260725"/>
            <a:ext cx="2774100" cy="19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Bora plantar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 Pé de Infância?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t/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998" name="Google Shape;998;p10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99" name="Google Shape;999;p10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0" name="Google Shape;1000;p104"/>
          <p:cNvPicPr preferRelativeResize="0"/>
          <p:nvPr/>
        </p:nvPicPr>
        <p:blipFill rotWithShape="1">
          <a:blip r:embed="rId5">
            <a:alphaModFix/>
          </a:blip>
          <a:srcRect b="0" l="17370" r="9738" t="0"/>
          <a:stretch/>
        </p:blipFill>
        <p:spPr>
          <a:xfrm>
            <a:off x="3391550" y="-211300"/>
            <a:ext cx="8066100" cy="62250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VBL_pedeinfancia personagens rgb-amarelo.png" id="1001" name="Google Shape;1001;p10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452125" y="2591276"/>
            <a:ext cx="1342650" cy="134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rgbClr val="491E87"/>
        </a:solidFill>
      </p:bgPr>
    </p:bg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p105"/>
          <p:cNvSpPr txBox="1"/>
          <p:nvPr/>
        </p:nvSpPr>
        <p:spPr>
          <a:xfrm>
            <a:off x="824225" y="1186350"/>
            <a:ext cx="36099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b="0" i="0" lang="pt-BR" sz="39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site para baixar os materiais</a:t>
            </a:r>
            <a:endParaRPr b="0" i="0" sz="2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1007" name="Google Shape;1007;p10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08" name="Google Shape;1008;p105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1012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13" name="Google Shape;1013;p10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14" name="Google Shape;1014;p106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5" name="Google Shape;1015;p10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88726" y="76200"/>
            <a:ext cx="2166550" cy="5042206"/>
          </a:xfrm>
          <a:prstGeom prst="rect">
            <a:avLst/>
          </a:prstGeom>
          <a:noFill/>
          <a:ln>
            <a:noFill/>
          </a:ln>
        </p:spPr>
      </p:pic>
      <p:sp>
        <p:nvSpPr>
          <p:cNvPr id="1016" name="Google Shape;1016;p106"/>
          <p:cNvSpPr txBox="1"/>
          <p:nvPr/>
        </p:nvSpPr>
        <p:spPr>
          <a:xfrm>
            <a:off x="435900" y="1953875"/>
            <a:ext cx="2639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www.pedeinfancia123.com.br</a:t>
            </a:r>
            <a:endParaRPr b="0" i="0" sz="3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017" name="Google Shape;1017;p106"/>
          <p:cNvSpPr txBox="1"/>
          <p:nvPr/>
        </p:nvSpPr>
        <p:spPr>
          <a:xfrm>
            <a:off x="435900" y="2389100"/>
            <a:ext cx="2496000" cy="7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No site é possível fazer o download de todos os materiais e também do guia de implementação.</a:t>
            </a:r>
            <a:endParaRPr b="0" i="0" sz="11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1021" name="Shape 1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22" name="Google Shape;1022;p10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23" name="Google Shape;1023;p107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4" name="Google Shape;1024;p10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96937" y="17300"/>
            <a:ext cx="5150125" cy="1553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1028" name="Shape 1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29" name="Google Shape;1029;p10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30" name="Google Shape;1030;p108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1" name="Google Shape;1031;p10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96937" y="-4935700"/>
            <a:ext cx="5150125" cy="1553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1035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36" name="Google Shape;1036;p10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37" name="Google Shape;1037;p109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8" name="Google Shape;1038;p10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96937" y="-10345900"/>
            <a:ext cx="5150125" cy="1553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1042" name="Shape 1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43" name="Google Shape;1043;p11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44" name="Google Shape;1044;p110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5" name="Google Shape;1045;p1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764618" y="152400"/>
            <a:ext cx="1614764" cy="4870450"/>
          </a:xfrm>
          <a:prstGeom prst="rect">
            <a:avLst/>
          </a:prstGeom>
          <a:noFill/>
          <a:ln>
            <a:noFill/>
          </a:ln>
        </p:spPr>
      </p:pic>
      <p:sp>
        <p:nvSpPr>
          <p:cNvPr id="1046" name="Google Shape;1046;p110"/>
          <p:cNvSpPr txBox="1"/>
          <p:nvPr/>
        </p:nvSpPr>
        <p:spPr>
          <a:xfrm>
            <a:off x="435900" y="2389100"/>
            <a:ext cx="2496000" cy="7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Basta clicar nos botões "baixar" de cada item e acessar os arquivos no drive da Urban95.</a:t>
            </a:r>
            <a:endParaRPr b="0" i="0" sz="11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047" name="Google Shape;1047;p1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597877" y="968147"/>
            <a:ext cx="2594225" cy="2614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8" name="Google Shape;1048;p110"/>
          <p:cNvSpPr/>
          <p:nvPr/>
        </p:nvSpPr>
        <p:spPr>
          <a:xfrm>
            <a:off x="8256925" y="3096100"/>
            <a:ext cx="650400" cy="538200"/>
          </a:xfrm>
          <a:prstGeom prst="leftArrow">
            <a:avLst>
              <a:gd fmla="val 50000" name="adj1"/>
              <a:gd fmla="val 5000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8"/>
          <p:cNvSpPr txBox="1"/>
          <p:nvPr/>
        </p:nvSpPr>
        <p:spPr>
          <a:xfrm>
            <a:off x="2087100" y="1052900"/>
            <a:ext cx="5165700" cy="326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um gostinho d</a:t>
            </a:r>
            <a:r>
              <a:rPr lang="pt-BR" sz="5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</a:t>
            </a: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noss</a:t>
            </a:r>
            <a:r>
              <a:rPr lang="pt-BR" sz="5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</a:t>
            </a: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parceir</a:t>
            </a:r>
            <a:r>
              <a:rPr lang="pt-BR" sz="5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</a:t>
            </a: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especialista </a:t>
            </a: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inspiradora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261" name="Google Shape;261;p4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62" name="Google Shape;262;p4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1052" name="Shape 1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53" name="Google Shape;1053;p11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54" name="Google Shape;1054;p111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5" name="Google Shape;1055;p1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1132321"/>
            <a:ext cx="9143997" cy="29780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1059" name="Shape 1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60" name="Google Shape;1060;p11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61" name="Google Shape;1061;p11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2" name="Google Shape;1062;p1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7975" y="878257"/>
            <a:ext cx="9144003" cy="35093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6" name="Shape 1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7" name="Google Shape;1067;p1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8658578" cy="487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1071" name="Shape 1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" name="Google Shape;1072;p114"/>
          <p:cNvSpPr txBox="1"/>
          <p:nvPr/>
        </p:nvSpPr>
        <p:spPr>
          <a:xfrm>
            <a:off x="744716" y="1098500"/>
            <a:ext cx="4811700" cy="6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Urban95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1073" name="Google Shape;1073;p11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74" name="Google Shape;1074;p114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75" name="Google Shape;1075;p114"/>
          <p:cNvSpPr txBox="1"/>
          <p:nvPr/>
        </p:nvSpPr>
        <p:spPr>
          <a:xfrm>
            <a:off x="5327825" y="1818450"/>
            <a:ext cx="30993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Uma iniciativa global que busca incluir a perspectiva de bebês, crianças pequenas e cuidadores no planejamento urbano, nas estratégias de mobilidade e nos programas e serviços oferecidos nas cidades. Por isso, considera a experiência de uma criança de três anos de idade que, em média, tem até 95cm de altura. 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076" name="Google Shape;1076;p114"/>
          <p:cNvPicPr preferRelativeResize="0"/>
          <p:nvPr/>
        </p:nvPicPr>
        <p:blipFill rotWithShape="1">
          <a:blip r:embed="rId5">
            <a:alphaModFix/>
          </a:blip>
          <a:srcRect b="0" l="0" r="57246" t="31544"/>
          <a:stretch/>
        </p:blipFill>
        <p:spPr>
          <a:xfrm>
            <a:off x="811725" y="1780401"/>
            <a:ext cx="2241300" cy="1981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7" name="Google Shape;1077;p114"/>
          <p:cNvPicPr preferRelativeResize="0"/>
          <p:nvPr/>
        </p:nvPicPr>
        <p:blipFill rotWithShape="1">
          <a:blip r:embed="rId5">
            <a:alphaModFix/>
          </a:blip>
          <a:srcRect b="0" l="41472" r="0" t="0"/>
          <a:stretch/>
        </p:blipFill>
        <p:spPr>
          <a:xfrm>
            <a:off x="3053025" y="1778138"/>
            <a:ext cx="2105201" cy="1986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1081" name="Shape 1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Google Shape;1082;p115"/>
          <p:cNvSpPr txBox="1"/>
          <p:nvPr/>
        </p:nvSpPr>
        <p:spPr>
          <a:xfrm>
            <a:off x="3808450" y="512400"/>
            <a:ext cx="4811700" cy="41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inovação 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apoiar projetos de impacto e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políticas públicas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com práticas modernas 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pautas essenciais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083" name="Google Shape;1083;p115"/>
          <p:cNvSpPr txBox="1"/>
          <p:nvPr/>
        </p:nvSpPr>
        <p:spPr>
          <a:xfrm>
            <a:off x="990884" y="3203260"/>
            <a:ext cx="2620500" cy="396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500" u="none" cap="none" strike="noStrike">
                <a:solidFill>
                  <a:srgbClr val="CC0000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HUB CRIATIVO</a:t>
            </a:r>
            <a:endParaRPr b="1" i="0" sz="500" u="none" cap="none" strike="noStrike">
              <a:solidFill>
                <a:srgbClr val="A61C00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1084" name="Google Shape;1084;p1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825" y="2399616"/>
            <a:ext cx="2620232" cy="603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5" name="Google Shape;1085;p115"/>
          <p:cNvPicPr preferRelativeResize="0"/>
          <p:nvPr/>
        </p:nvPicPr>
        <p:blipFill rotWithShape="1">
          <a:blip r:embed="rId4">
            <a:alphaModFix/>
          </a:blip>
          <a:srcRect b="13364" l="10728" r="10728" t="13364"/>
          <a:stretch/>
        </p:blipFill>
        <p:spPr>
          <a:xfrm rot="-17">
            <a:off x="1947100" y="1487050"/>
            <a:ext cx="706826" cy="6596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86" name="Google Shape;1086;p115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87" name="Google Shape;1087;p115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91" name="Shape 1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2" name="Google Shape;1092;p116"/>
          <p:cNvPicPr preferRelativeResize="0"/>
          <p:nvPr/>
        </p:nvPicPr>
        <p:blipFill rotWithShape="1">
          <a:blip r:embed="rId3">
            <a:alphaModFix/>
          </a:blip>
          <a:srcRect b="12541" l="0" r="0" t="2315"/>
          <a:stretch/>
        </p:blipFill>
        <p:spPr>
          <a:xfrm>
            <a:off x="325" y="0"/>
            <a:ext cx="9117126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93" name="Google Shape;1093;p116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94" name="Google Shape;1094;p116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95" name="Google Shape;1095;p116"/>
          <p:cNvSpPr txBox="1"/>
          <p:nvPr/>
        </p:nvSpPr>
        <p:spPr>
          <a:xfrm>
            <a:off x="793750" y="2287475"/>
            <a:ext cx="3000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611E83"/>
                </a:solidFill>
                <a:latin typeface="Nunito"/>
                <a:ea typeface="Nunito"/>
                <a:cs typeface="Nunito"/>
                <a:sym typeface="Nunito"/>
              </a:rPr>
              <a:t>obrigada!</a:t>
            </a:r>
            <a:endParaRPr b="1" i="0" sz="3000" u="none" cap="none" strike="noStrike">
              <a:solidFill>
                <a:srgbClr val="611E8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096" name="Google Shape;1096;p116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 rot="-16">
            <a:off x="2324606" y="1660712"/>
            <a:ext cx="743851" cy="694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s-ALMA--RGB-preto.png" id="267" name="Google Shape;267;p49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68" name="Google Shape;268;p49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69" name="Google Shape;269;p49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49"/>
          <p:cNvSpPr txBox="1"/>
          <p:nvPr/>
        </p:nvSpPr>
        <p:spPr>
          <a:xfrm>
            <a:off x="5211739" y="1058138"/>
            <a:ext cx="3191400" cy="3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Elisama Santos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convidada especialista - Cria na Paz</a:t>
            </a:r>
            <a:endParaRPr b="0" i="0" sz="1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highlight>
                  <a:srgbClr val="611E83"/>
                </a:highlight>
                <a:latin typeface="Nunito SemiBold"/>
                <a:ea typeface="Nunito SemiBold"/>
                <a:cs typeface="Nunito SemiBold"/>
                <a:sym typeface="Nunito SemiBold"/>
              </a:rPr>
              <a:t>Escritora, psicanalista, educadora parental e consultora em Educação Não Violenta. 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"Quero te auxiliar na busca por um relacionamento de maior conexão e assertividade com as crianças e adolescentes ao seu redor.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Acredito que educar é um processo de autoconhecimento, despertar da consciência e cura. Como mãe de Miguel e Helena, enxergo nos filhos um convite constante a dias mais plenos e harmoniosos e com eles aprender a aceitar e amar a vida como ela é".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271" name="Google Shape;271;p49"/>
          <p:cNvPicPr preferRelativeResize="0"/>
          <p:nvPr/>
        </p:nvPicPr>
        <p:blipFill rotWithShape="1">
          <a:blip r:embed="rId5">
            <a:alphaModFix/>
          </a:blip>
          <a:srcRect b="0" l="7357" r="1476" t="0"/>
          <a:stretch/>
        </p:blipFill>
        <p:spPr>
          <a:xfrm>
            <a:off x="-130300" y="-30100"/>
            <a:ext cx="4702299" cy="52409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72" name="Google Shape;272;p49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73" name="Google Shape;273;p49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78" name="Google Shape;278;p5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79" name="Google Shape;279;p5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50" title="Elisama REDUX 2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1575" y="0"/>
            <a:ext cx="7600838" cy="4750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