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2" r:id="rId4"/>
    <p:sldMasterId id="2147483673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</p:sldIdLst>
  <p:sldSz cy="5175250" cx="9144000"/>
  <p:notesSz cx="6858000" cy="9144000"/>
  <p:embeddedFontLst>
    <p:embeddedFont>
      <p:font typeface="Playfair Display"/>
      <p:regular r:id="rId36"/>
      <p:bold r:id="rId37"/>
      <p:italic r:id="rId38"/>
      <p:boldItalic r:id="rId39"/>
    </p:embeddedFont>
    <p:embeddedFont>
      <p:font typeface="Poppins"/>
      <p:regular r:id="rId40"/>
      <p:bold r:id="rId41"/>
      <p:italic r:id="rId42"/>
      <p:boldItalic r:id="rId43"/>
    </p:embeddedFont>
    <p:embeddedFont>
      <p:font typeface="Poppins Light"/>
      <p:regular r:id="rId44"/>
      <p:bold r:id="rId45"/>
      <p:italic r:id="rId46"/>
      <p:boldItalic r:id="rId47"/>
    </p:embeddedFont>
    <p:embeddedFont>
      <p:font typeface="Gothic A1"/>
      <p:regular r:id="rId48"/>
      <p:bold r:id="rId49"/>
    </p:embeddedFont>
    <p:embeddedFont>
      <p:font typeface="Poppins Medium"/>
      <p:regular r:id="rId50"/>
      <p:bold r:id="rId51"/>
      <p:italic r:id="rId52"/>
      <p:boldItalic r:id="rId53"/>
    </p:embeddedFont>
    <p:embeddedFont>
      <p:font typeface="Helvetica Neue"/>
      <p:regular r:id="rId54"/>
      <p:bold r:id="rId55"/>
      <p:italic r:id="rId56"/>
      <p:boldItalic r:id="rId57"/>
    </p:embeddedFont>
    <p:embeddedFont>
      <p:font typeface="Gothic A1 Light"/>
      <p:regular r:id="rId58"/>
      <p:bold r:id="rId59"/>
    </p:embeddedFont>
    <p:embeddedFont>
      <p:font typeface="Helvetica Neue Light"/>
      <p:regular r:id="rId60"/>
      <p:bold r:id="rId61"/>
      <p:italic r:id="rId62"/>
      <p:boldItalic r:id="rId63"/>
    </p:embeddedFont>
    <p:embeddedFont>
      <p:font typeface="DM Serif Display"/>
      <p:regular r:id="rId64"/>
      <p:italic r:id="rId6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531">
          <p15:clr>
            <a:srgbClr val="000000"/>
          </p15:clr>
        </p15:guide>
        <p15:guide id="2" pos="2880">
          <p15:clr>
            <a:srgbClr val="000000"/>
          </p15:clr>
        </p15:guide>
        <p15:guide id="3" pos="198">
          <p15:clr>
            <a:srgbClr val="9AA0A6"/>
          </p15:clr>
        </p15:guide>
        <p15:guide id="4" pos="4932">
          <p15:clr>
            <a:srgbClr val="9AA0A6"/>
          </p15:clr>
        </p15:guide>
        <p15:guide id="5" pos="1605">
          <p15:clr>
            <a:srgbClr val="9AA0A6"/>
          </p15:clr>
        </p15:guide>
        <p15:guide id="6" pos="4171">
          <p15:clr>
            <a:srgbClr val="9AA0A6"/>
          </p15:clr>
        </p15:guide>
        <p15:guide id="7" pos="4388">
          <p15:clr>
            <a:srgbClr val="9AA0A6"/>
          </p15:clr>
        </p15:guide>
        <p15:guide id="8" pos="5563">
          <p15:clr>
            <a:srgbClr val="9AA0A6"/>
          </p15:clr>
        </p15:guide>
        <p15:guide id="9" orient="horz" pos="3064">
          <p15:clr>
            <a:srgbClr val="9AA0A6"/>
          </p15:clr>
        </p15:guide>
        <p15:guide id="10" orient="horz" pos="196">
          <p15:clr>
            <a:srgbClr val="9AA0A6"/>
          </p15:clr>
        </p15:guide>
        <p15:guide id="11" orient="horz" pos="1049">
          <p15:clr>
            <a:srgbClr val="9AA0A6"/>
          </p15:clr>
        </p15:guide>
        <p15:guide id="12" orient="horz" pos="1203">
          <p15:clr>
            <a:srgbClr val="9AA0A6"/>
          </p15:clr>
        </p15:guide>
        <p15:guide id="13" orient="horz" pos="2170">
          <p15:clr>
            <a:srgbClr val="9AA0A6"/>
          </p15:clr>
        </p15:guide>
        <p15:guide id="14" orient="horz" pos="2211">
          <p15:clr>
            <a:srgbClr val="9AA0A6"/>
          </p15:clr>
        </p15:guide>
        <p15:guide id="15" orient="horz" pos="1049">
          <p15:clr>
            <a:srgbClr val="9AA0A6"/>
          </p15:clr>
        </p15:guide>
        <p15:guide id="16" pos="2780">
          <p15:clr>
            <a:srgbClr val="9AA0A6"/>
          </p15:clr>
        </p15:guide>
        <p15:guide id="17" pos="5562">
          <p15:clr>
            <a:srgbClr val="9AA0A6"/>
          </p15:clr>
        </p15:guide>
        <p15:guide id="18" pos="3483">
          <p15:clr>
            <a:srgbClr val="9AA0A6"/>
          </p15:clr>
        </p15:guide>
        <p15:guide id="19" pos="3685">
          <p15:clr>
            <a:srgbClr val="9AA0A6"/>
          </p15:clr>
        </p15:guide>
        <p15:guide id="20" pos="3102">
          <p15:clr>
            <a:srgbClr val="9AA0A6"/>
          </p15:clr>
        </p15:guide>
        <p15:guide id="21" pos="2294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531" orient="horz"/>
        <p:guide pos="2880"/>
        <p:guide pos="198"/>
        <p:guide pos="4932"/>
        <p:guide pos="1605"/>
        <p:guide pos="4171"/>
        <p:guide pos="4388"/>
        <p:guide pos="5563"/>
        <p:guide pos="3064" orient="horz"/>
        <p:guide pos="196" orient="horz"/>
        <p:guide pos="1049" orient="horz"/>
        <p:guide pos="1203" orient="horz"/>
        <p:guide pos="2170" orient="horz"/>
        <p:guide pos="2211" orient="horz"/>
        <p:guide pos="1049" orient="horz"/>
        <p:guide pos="2780"/>
        <p:guide pos="5562"/>
        <p:guide pos="3483"/>
        <p:guide pos="3685"/>
        <p:guide pos="3102"/>
        <p:guide pos="2294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Poppins-regular.fntdata"/><Relationship Id="rId42" Type="http://schemas.openxmlformats.org/officeDocument/2006/relationships/font" Target="fonts/Poppins-italic.fntdata"/><Relationship Id="rId41" Type="http://schemas.openxmlformats.org/officeDocument/2006/relationships/font" Target="fonts/Poppins-bold.fntdata"/><Relationship Id="rId44" Type="http://schemas.openxmlformats.org/officeDocument/2006/relationships/font" Target="fonts/PoppinsLight-regular.fntdata"/><Relationship Id="rId43" Type="http://schemas.openxmlformats.org/officeDocument/2006/relationships/font" Target="fonts/Poppins-boldItalic.fntdata"/><Relationship Id="rId46" Type="http://schemas.openxmlformats.org/officeDocument/2006/relationships/font" Target="fonts/PoppinsLight-italic.fntdata"/><Relationship Id="rId45" Type="http://schemas.openxmlformats.org/officeDocument/2006/relationships/font" Target="fonts/PoppinsLight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48" Type="http://schemas.openxmlformats.org/officeDocument/2006/relationships/font" Target="fonts/GothicA1-regular.fntdata"/><Relationship Id="rId47" Type="http://schemas.openxmlformats.org/officeDocument/2006/relationships/font" Target="fonts/PoppinsLight-boldItalic.fntdata"/><Relationship Id="rId49" Type="http://schemas.openxmlformats.org/officeDocument/2006/relationships/font" Target="fonts/GothicA1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font" Target="fonts/PlayfairDisplay-bold.fntdata"/><Relationship Id="rId36" Type="http://schemas.openxmlformats.org/officeDocument/2006/relationships/font" Target="fonts/PlayfairDisplay-regular.fntdata"/><Relationship Id="rId39" Type="http://schemas.openxmlformats.org/officeDocument/2006/relationships/font" Target="fonts/PlayfairDisplay-boldItalic.fntdata"/><Relationship Id="rId38" Type="http://schemas.openxmlformats.org/officeDocument/2006/relationships/font" Target="fonts/PlayfairDisplay-italic.fntdata"/><Relationship Id="rId62" Type="http://schemas.openxmlformats.org/officeDocument/2006/relationships/font" Target="fonts/HelveticaNeueLight-italic.fntdata"/><Relationship Id="rId61" Type="http://schemas.openxmlformats.org/officeDocument/2006/relationships/font" Target="fonts/HelveticaNeueLight-bold.fntdata"/><Relationship Id="rId20" Type="http://schemas.openxmlformats.org/officeDocument/2006/relationships/slide" Target="slides/slide14.xml"/><Relationship Id="rId64" Type="http://schemas.openxmlformats.org/officeDocument/2006/relationships/font" Target="fonts/DMSerifDisplay-regular.fntdata"/><Relationship Id="rId63" Type="http://schemas.openxmlformats.org/officeDocument/2006/relationships/font" Target="fonts/HelveticaNeueLight-boldItalic.fntdata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65" Type="http://schemas.openxmlformats.org/officeDocument/2006/relationships/font" Target="fonts/DMSerifDisplay-italic.fntdata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60" Type="http://schemas.openxmlformats.org/officeDocument/2006/relationships/font" Target="fonts/HelveticaNeueLight-regular.fntdata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font" Target="fonts/PoppinsMedium-bold.fntdata"/><Relationship Id="rId50" Type="http://schemas.openxmlformats.org/officeDocument/2006/relationships/font" Target="fonts/PoppinsMedium-regular.fntdata"/><Relationship Id="rId53" Type="http://schemas.openxmlformats.org/officeDocument/2006/relationships/font" Target="fonts/PoppinsMedium-boldItalic.fntdata"/><Relationship Id="rId52" Type="http://schemas.openxmlformats.org/officeDocument/2006/relationships/font" Target="fonts/PoppinsMedium-italic.fntdata"/><Relationship Id="rId11" Type="http://schemas.openxmlformats.org/officeDocument/2006/relationships/slide" Target="slides/slide5.xml"/><Relationship Id="rId55" Type="http://schemas.openxmlformats.org/officeDocument/2006/relationships/font" Target="fonts/HelveticaNeue-bold.fntdata"/><Relationship Id="rId10" Type="http://schemas.openxmlformats.org/officeDocument/2006/relationships/slide" Target="slides/slide4.xml"/><Relationship Id="rId54" Type="http://schemas.openxmlformats.org/officeDocument/2006/relationships/font" Target="fonts/HelveticaNeue-regular.fntdata"/><Relationship Id="rId13" Type="http://schemas.openxmlformats.org/officeDocument/2006/relationships/slide" Target="slides/slide7.xml"/><Relationship Id="rId57" Type="http://schemas.openxmlformats.org/officeDocument/2006/relationships/font" Target="fonts/HelveticaNeue-boldItalic.fntdata"/><Relationship Id="rId12" Type="http://schemas.openxmlformats.org/officeDocument/2006/relationships/slide" Target="slides/slide6.xml"/><Relationship Id="rId56" Type="http://schemas.openxmlformats.org/officeDocument/2006/relationships/font" Target="fonts/HelveticaNeue-italic.fntdata"/><Relationship Id="rId15" Type="http://schemas.openxmlformats.org/officeDocument/2006/relationships/slide" Target="slides/slide9.xml"/><Relationship Id="rId59" Type="http://schemas.openxmlformats.org/officeDocument/2006/relationships/font" Target="fonts/GothicA1Light-bold.fntdata"/><Relationship Id="rId14" Type="http://schemas.openxmlformats.org/officeDocument/2006/relationships/slide" Target="slides/slide8.xml"/><Relationship Id="rId58" Type="http://schemas.openxmlformats.org/officeDocument/2006/relationships/font" Target="fonts/GothicA1Light-regular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13a9bf10b0d_0_16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5" name="Google Shape;105;g13a9bf10b0d_0_1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Gothic A1"/>
              <a:buChar char="●"/>
            </a:pPr>
            <a:r>
              <a:t/>
            </a:r>
            <a:endParaRPr sz="800">
              <a:solidFill>
                <a:schemeClr val="lt1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13a9bf10b0d_0_7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13a9bf10b0d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13a9bf10b0d_0_9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13a9bf10b0d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13a9bf10b0d_0_12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13a9bf10b0d_0_1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13a9bf10b0d_0_7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13a9bf10b0d_0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13a9bf10b0d_0_8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13a9bf10b0d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13a9bf10b0d_0_14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13a9bf10b0d_0_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137eb5eba85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137eb5eba85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13aa0bb0f02_0_2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13aa0bb0f02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13a9bf10b0d_0_5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7" name="Google Shape;307;g13a9bf10b0d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13a9bf10b0d_0_4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13a9bf10b0d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1339e189ba9_0_10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6" name="Google Shape;116;g1339e189ba9_0_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Gothic A1"/>
              <a:buChar char="●"/>
            </a:pPr>
            <a:r>
              <a:t/>
            </a:r>
            <a:endParaRPr sz="800">
              <a:solidFill>
                <a:schemeClr val="lt1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13aa0bb1548_0_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Google Shape;326;g13aa0bb1548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13aa0bb1548_0_1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13aa0bb1548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13aa0bb1548_0_2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8" name="Google Shape;348;g13aa0bb1548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13aa0bb1548_0_3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13aa0bb1548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13aa0bb1548_0_4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7" name="Google Shape;367;g13aa0bb1548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13aa0bb1548_0_5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5" name="Google Shape;375;g13aa0bb1548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g13aa0bb1548_0_6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6" name="Google Shape;386;g13aa0bb1548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g13aa0bb0f02_0_4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4" name="Google Shape;394;g13aa0bb0f02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g132eb68fdf6_0_100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5" name="Google Shape;405;g132eb68fdf6_0_10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1339e189ba9_0_96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4" name="Google Shape;414;g1339e189ba9_0_9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134e18697cf_0_11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5" name="Google Shape;125;g134e18697cf_0_1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Gothic A1"/>
              <a:buChar char="●"/>
            </a:pPr>
            <a:r>
              <a:t/>
            </a:r>
            <a:endParaRPr sz="800">
              <a:solidFill>
                <a:schemeClr val="lt1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1339e189ba9_0_8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1" name="Google Shape;141;g1339e189ba9_0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Gothic A1"/>
              <a:buChar char="●"/>
            </a:pPr>
            <a:r>
              <a:t/>
            </a:r>
            <a:endParaRPr sz="800">
              <a:solidFill>
                <a:schemeClr val="lt1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134e18697cf_0_12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3" name="Google Shape;183;g134e18697cf_0_1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Gothic A1"/>
              <a:buChar char="●"/>
            </a:pPr>
            <a:r>
              <a:t/>
            </a:r>
            <a:endParaRPr sz="800">
              <a:solidFill>
                <a:schemeClr val="lt1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134e18697cf_0_29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3" name="Google Shape;193;g134e18697cf_0_2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Gothic A1"/>
              <a:buChar char="●"/>
            </a:pPr>
            <a:r>
              <a:t/>
            </a:r>
            <a:endParaRPr sz="800">
              <a:solidFill>
                <a:schemeClr val="lt1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134e18697cf_0_1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1" name="Google Shape;201;g134e18697cf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Gothic A1"/>
              <a:buChar char="●"/>
            </a:pPr>
            <a:r>
              <a:t/>
            </a:r>
            <a:endParaRPr sz="800">
              <a:solidFill>
                <a:schemeClr val="lt1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13a9bf10b0d_0_15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1" name="Google Shape;221;g13a9bf10b0d_0_1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Gothic A1"/>
              <a:buChar char="●"/>
            </a:pPr>
            <a:r>
              <a:t/>
            </a:r>
            <a:endParaRPr sz="800">
              <a:solidFill>
                <a:schemeClr val="lt1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137eb5eba85_0_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137eb5eba85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" showMasterSp="0">
  <p:cSld name="TITLE_AND_BODY_1">
    <p:bg>
      <p:bgPr>
        <a:solidFill>
          <a:srgbClr val="E8E6E6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1"/>
          <p:cNvSpPr txBox="1"/>
          <p:nvPr>
            <p:ph type="title"/>
          </p:nvPr>
        </p:nvSpPr>
        <p:spPr>
          <a:xfrm>
            <a:off x="2207021" y="621182"/>
            <a:ext cx="4735200" cy="5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1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8" name="Google Shape;38;p11"/>
          <p:cNvSpPr txBox="1"/>
          <p:nvPr>
            <p:ph idx="12" type="sldNum"/>
          </p:nvPr>
        </p:nvSpPr>
        <p:spPr>
          <a:xfrm>
            <a:off x="6587309" y="4812981"/>
            <a:ext cx="2104200" cy="25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>
              <a:solidFill>
                <a:srgbClr val="585858"/>
              </a:solidFill>
            </a:endParaRPr>
          </a:p>
        </p:txBody>
      </p:sp>
      <p:sp>
        <p:nvSpPr>
          <p:cNvPr id="39" name="Google Shape;39;p11"/>
          <p:cNvSpPr txBox="1"/>
          <p:nvPr>
            <p:ph idx="1" type="body"/>
          </p:nvPr>
        </p:nvSpPr>
        <p:spPr>
          <a:xfrm>
            <a:off x="457452" y="1266978"/>
            <a:ext cx="8234100" cy="3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41" name="Google Shape;41;p12"/>
          <p:cNvPicPr preferRelativeResize="0"/>
          <p:nvPr/>
        </p:nvPicPr>
        <p:blipFill rotWithShape="1">
          <a:blip r:embed="rId2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2" name="Google Shape;42;p12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BV_LOGO_PE-DE-INFANCIA_roxo.png" id="43" name="Google Shape;43;p12"/>
          <p:cNvPicPr preferRelativeResize="0"/>
          <p:nvPr/>
        </p:nvPicPr>
        <p:blipFill rotWithShape="1">
          <a:blip r:embed="rId4">
            <a:alphaModFix/>
          </a:blip>
          <a:srcRect b="28123" l="6476" r="66957" t="0"/>
          <a:stretch/>
        </p:blipFill>
        <p:spPr>
          <a:xfrm>
            <a:off x="223772" y="4651707"/>
            <a:ext cx="216066" cy="421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">
  <p:cSld name="TITLE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3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/>
            </a:lvl1pPr>
            <a:lvl2pPr indent="-279400" lvl="1" marL="914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2pPr>
            <a:lvl3pPr indent="-279400" lvl="2" marL="1371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3pPr>
            <a:lvl4pPr indent="-279400" lvl="3" marL="1828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4pPr>
            <a:lvl5pPr indent="-279400" lvl="4" marL="22860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5pPr>
            <a:lvl6pPr indent="-279400" lvl="5" marL="2743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6pPr>
            <a:lvl7pPr indent="-279400" lvl="6" marL="3200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7pPr>
            <a:lvl8pPr indent="-279400" lvl="7" marL="3657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8pPr>
            <a:lvl9pPr indent="-279400" lvl="8" marL="4114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9pPr>
          </a:lstStyle>
          <a:p/>
        </p:txBody>
      </p:sp>
      <p:sp>
        <p:nvSpPr>
          <p:cNvPr id="46" name="Google Shape;46;p13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sz="4400"/>
            </a:lvl1pPr>
            <a:lvl2pPr lvl="1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2pPr>
            <a:lvl3pPr lvl="2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3pPr>
            <a:lvl4pPr lvl="3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●"/>
              <a:defRPr sz="500"/>
            </a:lvl4pPr>
            <a:lvl5pPr lvl="4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5pPr>
            <a:lvl6pPr lvl="5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6pPr>
            <a:lvl7pPr lvl="6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●"/>
              <a:defRPr sz="500"/>
            </a:lvl7pPr>
            <a:lvl8pPr lvl="7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8pPr>
            <a:lvl9pPr lvl="8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9pPr>
          </a:lstStyle>
          <a:p/>
        </p:txBody>
      </p:sp>
      <p:sp>
        <p:nvSpPr>
          <p:cNvPr id="47" name="Google Shape;47;p13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1pPr>
            <a:lvl2pPr indent="-2286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2pPr>
            <a:lvl3pPr indent="-2286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3pPr>
            <a:lvl4pPr indent="-2286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4pPr>
            <a:lvl5pPr indent="-2286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5pPr>
            <a:lvl6pPr indent="-279400" lvl="5" marL="2743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6pPr>
            <a:lvl7pPr indent="-279400" lvl="6" marL="3200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7pPr>
            <a:lvl8pPr indent="-279400" lvl="7" marL="3657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8pPr>
            <a:lvl9pPr indent="-279400" lvl="8" marL="4114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9pPr>
          </a:lstStyle>
          <a:p/>
        </p:txBody>
      </p:sp>
      <p:sp>
        <p:nvSpPr>
          <p:cNvPr id="48" name="Google Shape;48;p13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1pPr>
            <a:lvl2pPr indent="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2pPr>
            <a:lvl3pPr indent="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3pPr>
            <a:lvl4pPr indent="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4pPr>
            <a:lvl5pPr indent="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5pPr>
            <a:lvl6pPr indent="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6pPr>
            <a:lvl7pPr indent="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7pPr>
            <a:lvl8pPr indent="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8pPr>
            <a:lvl9pPr indent="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_1" showMasterSp="0">
  <p:cSld name="Blank copy 1_1">
    <p:bg>
      <p:bgPr>
        <a:solidFill>
          <a:srgbClr val="E8E6E6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4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2">
  <p:cSld name="TITLE_AND_BODY_2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5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3" name="Google Shape;53;p15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4" name="Google Shape;54;p15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2 1">
  <p:cSld name="TITLE_AND_BODY_2_1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6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7" name="Google Shape;57;p16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8" name="Google Shape;58;p16"/>
          <p:cNvSpPr txBox="1"/>
          <p:nvPr>
            <p:ph idx="12" type="sldNum"/>
          </p:nvPr>
        </p:nvSpPr>
        <p:spPr>
          <a:xfrm>
            <a:off x="8472458" y="4692002"/>
            <a:ext cx="5487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">
  <p:cSld name="Blank copy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8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" showMasterSp="0">
  <p:cSld name="Blank copy 1">
    <p:bg>
      <p:bgPr>
        <a:solidFill>
          <a:srgbClr val="E8E6E6"/>
        </a:solid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9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_1" showMasterSp="0">
  <p:cSld name="Blank copy 1_1">
    <p:bg>
      <p:bgPr>
        <a:solidFill>
          <a:srgbClr val="E8E6E6"/>
        </a:soli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0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" showMasterSp="0" type="tx">
  <p:cSld name="TITLE_AND_BODY">
    <p:bg>
      <p:bgPr>
        <a:solidFill>
          <a:srgbClr val="E8E6E6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21"/>
          <p:cNvGrpSpPr/>
          <p:nvPr/>
        </p:nvGrpSpPr>
        <p:grpSpPr>
          <a:xfrm>
            <a:off x="279743" y="280490"/>
            <a:ext cx="8584538" cy="4614048"/>
            <a:chOff x="745982" y="743413"/>
            <a:chExt cx="22892101" cy="12229122"/>
          </a:xfrm>
        </p:grpSpPr>
        <p:grpSp>
          <p:nvGrpSpPr>
            <p:cNvPr id="71" name="Google Shape;71;p21"/>
            <p:cNvGrpSpPr/>
            <p:nvPr/>
          </p:nvGrpSpPr>
          <p:grpSpPr>
            <a:xfrm>
              <a:off x="769747" y="783897"/>
              <a:ext cx="22844484" cy="12148200"/>
              <a:chOff x="0" y="0"/>
              <a:chExt cx="22844484" cy="12148200"/>
            </a:xfrm>
          </p:grpSpPr>
          <p:sp>
            <p:nvSpPr>
              <p:cNvPr id="72" name="Google Shape;72;p21"/>
              <p:cNvSpPr/>
              <p:nvPr/>
            </p:nvSpPr>
            <p:spPr>
              <a:xfrm>
                <a:off x="0" y="0"/>
                <a:ext cx="1760700" cy="121482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3" name="Google Shape;73;p21"/>
              <p:cNvSpPr/>
              <p:nvPr/>
            </p:nvSpPr>
            <p:spPr>
              <a:xfrm>
                <a:off x="1916707" y="0"/>
                <a:ext cx="1760700" cy="121482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4" name="Google Shape;74;p21"/>
              <p:cNvSpPr/>
              <p:nvPr/>
            </p:nvSpPr>
            <p:spPr>
              <a:xfrm>
                <a:off x="3833415" y="0"/>
                <a:ext cx="1760700" cy="121482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5" name="Google Shape;75;p21"/>
              <p:cNvSpPr/>
              <p:nvPr/>
            </p:nvSpPr>
            <p:spPr>
              <a:xfrm>
                <a:off x="5750123" y="0"/>
                <a:ext cx="1760700" cy="121482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6" name="Google Shape;76;p21"/>
              <p:cNvSpPr/>
              <p:nvPr/>
            </p:nvSpPr>
            <p:spPr>
              <a:xfrm>
                <a:off x="7666830" y="0"/>
                <a:ext cx="1760700" cy="121482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7" name="Google Shape;77;p21"/>
              <p:cNvSpPr/>
              <p:nvPr/>
            </p:nvSpPr>
            <p:spPr>
              <a:xfrm>
                <a:off x="9583538" y="0"/>
                <a:ext cx="1760700" cy="121482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8" name="Google Shape;78;p21"/>
              <p:cNvSpPr/>
              <p:nvPr/>
            </p:nvSpPr>
            <p:spPr>
              <a:xfrm>
                <a:off x="11500246" y="0"/>
                <a:ext cx="1760700" cy="121482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9" name="Google Shape;79;p21"/>
              <p:cNvSpPr/>
              <p:nvPr/>
            </p:nvSpPr>
            <p:spPr>
              <a:xfrm>
                <a:off x="13416953" y="0"/>
                <a:ext cx="1760700" cy="121482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0" name="Google Shape;80;p21"/>
              <p:cNvSpPr/>
              <p:nvPr/>
            </p:nvSpPr>
            <p:spPr>
              <a:xfrm>
                <a:off x="15333659" y="0"/>
                <a:ext cx="1760700" cy="121482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1" name="Google Shape;81;p21"/>
              <p:cNvSpPr/>
              <p:nvPr/>
            </p:nvSpPr>
            <p:spPr>
              <a:xfrm>
                <a:off x="17250369" y="0"/>
                <a:ext cx="1760700" cy="121482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2" name="Google Shape;82;p21"/>
              <p:cNvSpPr/>
              <p:nvPr/>
            </p:nvSpPr>
            <p:spPr>
              <a:xfrm>
                <a:off x="19167077" y="0"/>
                <a:ext cx="1760700" cy="121482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3" name="Google Shape;83;p21"/>
              <p:cNvSpPr/>
              <p:nvPr/>
            </p:nvSpPr>
            <p:spPr>
              <a:xfrm>
                <a:off x="21083784" y="0"/>
                <a:ext cx="1760700" cy="121482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84" name="Google Shape;84;p21"/>
            <p:cNvGrpSpPr/>
            <p:nvPr/>
          </p:nvGrpSpPr>
          <p:grpSpPr>
            <a:xfrm rot="-5400000">
              <a:off x="6077471" y="-4588076"/>
              <a:ext cx="12229122" cy="22892101"/>
              <a:chOff x="0" y="-1"/>
              <a:chExt cx="12229122" cy="22892101"/>
            </a:xfrm>
          </p:grpSpPr>
          <p:sp>
            <p:nvSpPr>
              <p:cNvPr id="85" name="Google Shape;85;p21"/>
              <p:cNvSpPr/>
              <p:nvPr/>
            </p:nvSpPr>
            <p:spPr>
              <a:xfrm>
                <a:off x="0" y="-1"/>
                <a:ext cx="1898100" cy="228921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6" name="Google Shape;86;p21"/>
              <p:cNvSpPr/>
              <p:nvPr/>
            </p:nvSpPr>
            <p:spPr>
              <a:xfrm>
                <a:off x="2066204" y="0"/>
                <a:ext cx="1898100" cy="228921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7" name="Google Shape;87;p21"/>
              <p:cNvSpPr/>
              <p:nvPr/>
            </p:nvSpPr>
            <p:spPr>
              <a:xfrm>
                <a:off x="4132408" y="0"/>
                <a:ext cx="1898100" cy="228921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8" name="Google Shape;88;p21"/>
              <p:cNvSpPr/>
              <p:nvPr/>
            </p:nvSpPr>
            <p:spPr>
              <a:xfrm>
                <a:off x="6198613" y="0"/>
                <a:ext cx="1898100" cy="228921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9" name="Google Shape;89;p21"/>
              <p:cNvSpPr/>
              <p:nvPr/>
            </p:nvSpPr>
            <p:spPr>
              <a:xfrm>
                <a:off x="8264818" y="0"/>
                <a:ext cx="1898100" cy="228921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0" name="Google Shape;90;p21"/>
              <p:cNvSpPr/>
              <p:nvPr/>
            </p:nvSpPr>
            <p:spPr>
              <a:xfrm>
                <a:off x="10331022" y="0"/>
                <a:ext cx="1898100" cy="228921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</p:grpSp>
      <p:sp>
        <p:nvSpPr>
          <p:cNvPr id="91" name="Google Shape;91;p21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2">
  <p:cSld name="TITLE_AND_BODY 2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2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2">
  <p:cSld name="TITLE_AND_BODY_1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3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1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4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2">
  <p:cSld name="TITLE_AND_BODY_2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5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</p:spPr>
        <p:txBody>
          <a:bodyPr anchorCtr="0" anchor="ctr" bIns="19100" lIns="19100" spcFirstLastPara="1" rIns="19100" wrap="square" tIns="1910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100" name="Google Shape;100;p25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</p:spPr>
        <p:txBody>
          <a:bodyPr anchorCtr="0" anchor="ctr" bIns="19100" lIns="19100" spcFirstLastPara="1" rIns="19100" wrap="square" tIns="19100">
            <a:normAutofit/>
          </a:bodyPr>
          <a:lstStyle>
            <a:lvl1pPr indent="-285750" lvl="0" marL="457200" rtl="0">
              <a:spcBef>
                <a:spcPts val="0"/>
              </a:spcBef>
              <a:spcAft>
                <a:spcPts val="0"/>
              </a:spcAft>
              <a:buSzPts val="900"/>
              <a:buChar char="•"/>
              <a:defRPr/>
            </a:lvl1pPr>
            <a:lvl2pPr indent="-285750" lvl="1" marL="914400" rtl="0">
              <a:spcBef>
                <a:spcPts val="0"/>
              </a:spcBef>
              <a:spcAft>
                <a:spcPts val="0"/>
              </a:spcAft>
              <a:buSzPts val="900"/>
              <a:buChar char="•"/>
              <a:defRPr/>
            </a:lvl2pPr>
            <a:lvl3pPr indent="-285750" lvl="2" marL="1371600" rtl="0">
              <a:spcBef>
                <a:spcPts val="0"/>
              </a:spcBef>
              <a:spcAft>
                <a:spcPts val="0"/>
              </a:spcAft>
              <a:buSzPts val="900"/>
              <a:buChar char="•"/>
              <a:defRPr/>
            </a:lvl3pPr>
            <a:lvl4pPr indent="-285750" lvl="3" marL="1828800" rtl="0">
              <a:spcBef>
                <a:spcPts val="0"/>
              </a:spcBef>
              <a:spcAft>
                <a:spcPts val="0"/>
              </a:spcAft>
              <a:buSzPts val="900"/>
              <a:buChar char="•"/>
              <a:defRPr/>
            </a:lvl4pPr>
            <a:lvl5pPr indent="-285750" lvl="4" marL="2286000" rtl="0">
              <a:spcBef>
                <a:spcPts val="0"/>
              </a:spcBef>
              <a:spcAft>
                <a:spcPts val="0"/>
              </a:spcAft>
              <a:buSzPts val="900"/>
              <a:buChar char="•"/>
              <a:defRPr/>
            </a:lvl5pPr>
            <a:lvl6pPr indent="-285750" lvl="5" marL="2743200" rtl="0">
              <a:spcBef>
                <a:spcPts val="0"/>
              </a:spcBef>
              <a:spcAft>
                <a:spcPts val="0"/>
              </a:spcAft>
              <a:buSzPts val="900"/>
              <a:buChar char="•"/>
              <a:defRPr/>
            </a:lvl6pPr>
            <a:lvl7pPr indent="-285750" lvl="6" marL="3200400" rtl="0">
              <a:spcBef>
                <a:spcPts val="0"/>
              </a:spcBef>
              <a:spcAft>
                <a:spcPts val="0"/>
              </a:spcAft>
              <a:buSzPts val="900"/>
              <a:buChar char="•"/>
              <a:defRPr/>
            </a:lvl7pPr>
            <a:lvl8pPr indent="-285750" lvl="7" marL="3657600" rtl="0">
              <a:spcBef>
                <a:spcPts val="0"/>
              </a:spcBef>
              <a:spcAft>
                <a:spcPts val="0"/>
              </a:spcAft>
              <a:buSzPts val="900"/>
              <a:buChar char="•"/>
              <a:defRPr/>
            </a:lvl8pPr>
            <a:lvl9pPr indent="-285750" lvl="8" marL="4114800" rtl="0">
              <a:spcBef>
                <a:spcPts val="0"/>
              </a:spcBef>
              <a:spcAft>
                <a:spcPts val="0"/>
              </a:spcAft>
              <a:buSzPts val="900"/>
              <a:buChar char="•"/>
              <a:defRPr/>
            </a:lvl9pPr>
          </a:lstStyle>
          <a:p/>
        </p:txBody>
      </p:sp>
      <p:sp>
        <p:nvSpPr>
          <p:cNvPr id="101" name="Google Shape;101;p25"/>
          <p:cNvSpPr txBox="1"/>
          <p:nvPr>
            <p:ph idx="12" type="sldNum"/>
          </p:nvPr>
        </p:nvSpPr>
        <p:spPr>
          <a:xfrm>
            <a:off x="8472458" y="4692002"/>
            <a:ext cx="548700" cy="177000"/>
          </a:xfrm>
          <a:prstGeom prst="rect">
            <a:avLst/>
          </a:prstGeom>
        </p:spPr>
        <p:txBody>
          <a:bodyPr anchorCtr="0" anchor="t" bIns="19100" lIns="19100" spcFirstLastPara="1" rIns="19100" wrap="square" tIns="1910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 1" showMasterSp="0">
  <p:cSld name="Blank copy 1">
    <p:bg>
      <p:bgPr>
        <a:solidFill>
          <a:srgbClr val="E8E6E6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4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descr="Allma-pascoa-danke-A4.png" id="16" name="Google Shape;16;p4"/>
          <p:cNvPicPr preferRelativeResize="0"/>
          <p:nvPr/>
        </p:nvPicPr>
        <p:blipFill rotWithShape="1">
          <a:blip r:embed="rId2">
            <a:alphaModFix/>
          </a:blip>
          <a:srcRect b="0" l="1380" r="1370" t="0"/>
          <a:stretch/>
        </p:blipFill>
        <p:spPr>
          <a:xfrm>
            <a:off x="88150" y="4929408"/>
            <a:ext cx="159177" cy="148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2">
  <p:cSld name="TITLE_AND_BODY 2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5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">
  <p:cSld name="Blank cop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6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2 1">
  <p:cSld name="TITLE_AND_BODY 2_1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7"/>
          <p:cNvSpPr/>
          <p:nvPr/>
        </p:nvSpPr>
        <p:spPr>
          <a:xfrm>
            <a:off x="4581600" y="-50525"/>
            <a:ext cx="4625400" cy="5292000"/>
          </a:xfrm>
          <a:prstGeom prst="rect">
            <a:avLst/>
          </a:prstGeom>
          <a:solidFill>
            <a:srgbClr val="ACCFD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7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24" name="Google Shape;24;p7"/>
          <p:cNvSpPr txBox="1"/>
          <p:nvPr/>
        </p:nvSpPr>
        <p:spPr>
          <a:xfrm>
            <a:off x="3913345" y="4869130"/>
            <a:ext cx="1327500" cy="28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8421C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8421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magem" id="25" name="Google Shape;25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03798" y="120006"/>
            <a:ext cx="546644" cy="119186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7"/>
          <p:cNvSpPr txBox="1"/>
          <p:nvPr/>
        </p:nvSpPr>
        <p:spPr>
          <a:xfrm rot="5400000">
            <a:off x="8524537" y="2495107"/>
            <a:ext cx="9705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E0454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fev/2022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30">
          <p15:clr>
            <a:srgbClr val="FA7B17"/>
          </p15:clr>
        </p15:guide>
        <p15:guide id="2" pos="2880">
          <p15:clr>
            <a:srgbClr val="FA7B17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" showMasterSp="0" type="tx">
  <p:cSld name="TITLE_AND_BODY">
    <p:bg>
      <p:bgPr>
        <a:solidFill>
          <a:srgbClr val="E8E6E6"/>
        </a:solid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2 1 1">
  <p:cSld name="TITLE_AND_BODY 2_1_1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9"/>
          <p:cNvSpPr/>
          <p:nvPr/>
        </p:nvSpPr>
        <p:spPr>
          <a:xfrm>
            <a:off x="0" y="4775"/>
            <a:ext cx="4562400" cy="5175300"/>
          </a:xfrm>
          <a:prstGeom prst="rect">
            <a:avLst/>
          </a:prstGeom>
          <a:solidFill>
            <a:srgbClr val="F842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9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31" name="Google Shape;31;p9"/>
          <p:cNvSpPr txBox="1"/>
          <p:nvPr/>
        </p:nvSpPr>
        <p:spPr>
          <a:xfrm>
            <a:off x="3913345" y="4869130"/>
            <a:ext cx="1327500" cy="28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8421C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8421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magem" id="32" name="Google Shape;32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03798" y="120006"/>
            <a:ext cx="546644" cy="119186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9"/>
          <p:cNvSpPr txBox="1"/>
          <p:nvPr/>
        </p:nvSpPr>
        <p:spPr>
          <a:xfrm rot="5400000">
            <a:off x="8524537" y="2495107"/>
            <a:ext cx="9705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E0454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nov / 2021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p9"/>
          <p:cNvSpPr txBox="1"/>
          <p:nvPr/>
        </p:nvSpPr>
        <p:spPr>
          <a:xfrm rot="-5400000">
            <a:off x="-794250" y="2439586"/>
            <a:ext cx="18732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600"/>
              <a:buFont typeface="DM Serif Display"/>
              <a:buNone/>
            </a:pPr>
            <a:r>
              <a:rPr b="0" i="0" lang="pt-BR" sz="700" u="none" cap="none" strike="noStrike">
                <a:solidFill>
                  <a:srgbClr val="DC473F"/>
                </a:solidFill>
                <a:latin typeface="Gothic A1"/>
                <a:ea typeface="Gothic A1"/>
                <a:cs typeface="Gothic A1"/>
                <a:sym typeface="Gothic A1"/>
              </a:rPr>
              <a:t>FBV</a:t>
            </a:r>
            <a:endParaRPr b="0" i="0" sz="700" u="none" cap="none" strike="noStrike">
              <a:solidFill>
                <a:srgbClr val="E04543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E04543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t/>
            </a:r>
            <a:endParaRPr b="0" i="0" sz="700" u="none" cap="none" strike="noStrike">
              <a:solidFill>
                <a:srgbClr val="E04543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30">
          <p15:clr>
            <a:srgbClr val="FA7B17"/>
          </p15:clr>
        </p15:guide>
        <p15:guide id="2" pos="2880">
          <p15:clr>
            <a:srgbClr val="FA7B17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theme" Target="../theme/theme2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10" Type="http://schemas.openxmlformats.org/officeDocument/2006/relationships/theme" Target="../theme/theme3.xml"/><Relationship Id="rId1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E6E6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/>
        </p:nvSpPr>
        <p:spPr>
          <a:xfrm>
            <a:off x="3913345" y="4869130"/>
            <a:ext cx="1327547" cy="286396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8421C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8421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magem" id="7" name="Google Shape;7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4303798" y="120006"/>
            <a:ext cx="546641" cy="11918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;p1"/>
          <p:cNvSpPr txBox="1"/>
          <p:nvPr/>
        </p:nvSpPr>
        <p:spPr>
          <a:xfrm rot="-5400000">
            <a:off x="-794367" y="2439581"/>
            <a:ext cx="1873321" cy="2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600"/>
              <a:buFont typeface="DM Serif Display"/>
              <a:buNone/>
            </a:pPr>
            <a:r>
              <a:rPr b="0" i="0" lang="pt-BR" sz="700" u="none" cap="none" strike="noStrike">
                <a:solidFill>
                  <a:srgbClr val="DC473F"/>
                </a:solidFill>
                <a:latin typeface="Gothic A1"/>
                <a:ea typeface="Gothic A1"/>
                <a:cs typeface="Gothic A1"/>
                <a:sym typeface="Gothic A1"/>
              </a:rPr>
              <a:t>FBV</a:t>
            </a:r>
            <a:endParaRPr b="0" i="0" sz="700" u="none" cap="none" strike="noStrike">
              <a:solidFill>
                <a:srgbClr val="E04543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E04543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t/>
            </a:r>
            <a:endParaRPr b="0" i="0" sz="700" u="none" cap="none" strike="noStrike">
              <a:solidFill>
                <a:srgbClr val="E04543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  <p:sp>
        <p:nvSpPr>
          <p:cNvPr id="9" name="Google Shape;9;p1"/>
          <p:cNvSpPr txBox="1"/>
          <p:nvPr/>
        </p:nvSpPr>
        <p:spPr>
          <a:xfrm rot="5400000">
            <a:off x="8524598" y="2495158"/>
            <a:ext cx="970490" cy="2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E0454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fev / 2022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E6E6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7"/>
          <p:cNvSpPr txBox="1"/>
          <p:nvPr>
            <p:ph type="title"/>
          </p:nvPr>
        </p:nvSpPr>
        <p:spPr>
          <a:xfrm>
            <a:off x="633413" y="134173"/>
            <a:ext cx="7877100" cy="86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100" lIns="19100" spcFirstLastPara="1" rIns="19100" wrap="square" tIns="191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666"/>
              </a:buClr>
              <a:buSzPts val="2000"/>
              <a:buFont typeface="Playfair Display"/>
              <a:buNone/>
              <a:defRPr b="1" i="0" sz="2000" u="none" cap="none" strike="noStrike">
                <a:solidFill>
                  <a:srgbClr val="636666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666"/>
              </a:buClr>
              <a:buSzPts val="2000"/>
              <a:buFont typeface="Playfair Display"/>
              <a:buNone/>
              <a:defRPr b="1" i="0" sz="2000" u="none" cap="none" strike="noStrike">
                <a:solidFill>
                  <a:srgbClr val="636666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666"/>
              </a:buClr>
              <a:buSzPts val="2000"/>
              <a:buFont typeface="Playfair Display"/>
              <a:buNone/>
              <a:defRPr b="1" i="0" sz="2000" u="none" cap="none" strike="noStrike">
                <a:solidFill>
                  <a:srgbClr val="636666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666"/>
              </a:buClr>
              <a:buSzPts val="2000"/>
              <a:buFont typeface="Playfair Display"/>
              <a:buNone/>
              <a:defRPr b="1" i="0" sz="2000" u="none" cap="none" strike="noStrike">
                <a:solidFill>
                  <a:srgbClr val="636666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666"/>
              </a:buClr>
              <a:buSzPts val="2000"/>
              <a:buFont typeface="Playfair Display"/>
              <a:buNone/>
              <a:defRPr b="1" i="0" sz="2000" u="none" cap="none" strike="noStrike">
                <a:solidFill>
                  <a:srgbClr val="636666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666"/>
              </a:buClr>
              <a:buSzPts val="2000"/>
              <a:buFont typeface="Playfair Display"/>
              <a:buNone/>
              <a:defRPr b="1" i="0" sz="2000" u="none" cap="none" strike="noStrike">
                <a:solidFill>
                  <a:srgbClr val="636666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666"/>
              </a:buClr>
              <a:buSzPts val="2000"/>
              <a:buFont typeface="Playfair Display"/>
              <a:buNone/>
              <a:defRPr b="1" i="0" sz="2000" u="none" cap="none" strike="noStrike">
                <a:solidFill>
                  <a:srgbClr val="636666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666"/>
              </a:buClr>
              <a:buSzPts val="2000"/>
              <a:buFont typeface="Playfair Display"/>
              <a:buNone/>
              <a:defRPr b="1" i="0" sz="2000" u="none" cap="none" strike="noStrike">
                <a:solidFill>
                  <a:srgbClr val="636666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666"/>
              </a:buClr>
              <a:buSzPts val="2000"/>
              <a:buFont typeface="Playfair Display"/>
              <a:buNone/>
              <a:defRPr b="1" i="0" sz="2000" u="none" cap="none" strike="noStrike">
                <a:solidFill>
                  <a:srgbClr val="636666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61" name="Google Shape;61;p17"/>
          <p:cNvSpPr txBox="1"/>
          <p:nvPr>
            <p:ph idx="1" type="body"/>
          </p:nvPr>
        </p:nvSpPr>
        <p:spPr>
          <a:xfrm>
            <a:off x="633413" y="1188391"/>
            <a:ext cx="7877100" cy="350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100" lIns="19100" spcFirstLastPara="1" rIns="19100" wrap="square" tIns="19100">
            <a:normAutofit/>
          </a:bodyPr>
          <a:lstStyle>
            <a:lvl1pPr indent="-2857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900"/>
              <a:buFont typeface="Gothic A1 Light"/>
              <a:buChar char="•"/>
              <a:defRPr b="0" i="0" sz="800" u="none" cap="none" strike="noStrike">
                <a:solidFill>
                  <a:srgbClr val="5E5E5E"/>
                </a:solidFill>
                <a:latin typeface="Gothic A1 Light"/>
                <a:ea typeface="Gothic A1 Light"/>
                <a:cs typeface="Gothic A1 Light"/>
                <a:sym typeface="Gothic A1 Light"/>
              </a:defRPr>
            </a:lvl1pPr>
            <a:lvl2pPr indent="-2857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900"/>
              <a:buFont typeface="Gothic A1 Light"/>
              <a:buChar char="•"/>
              <a:defRPr b="0" i="0" sz="800" u="none" cap="none" strike="noStrike">
                <a:solidFill>
                  <a:srgbClr val="5E5E5E"/>
                </a:solidFill>
                <a:latin typeface="Gothic A1 Light"/>
                <a:ea typeface="Gothic A1 Light"/>
                <a:cs typeface="Gothic A1 Light"/>
                <a:sym typeface="Gothic A1 Light"/>
              </a:defRPr>
            </a:lvl2pPr>
            <a:lvl3pPr indent="-2857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900"/>
              <a:buFont typeface="Gothic A1 Light"/>
              <a:buChar char="•"/>
              <a:defRPr b="0" i="0" sz="800" u="none" cap="none" strike="noStrike">
                <a:solidFill>
                  <a:srgbClr val="5E5E5E"/>
                </a:solidFill>
                <a:latin typeface="Gothic A1 Light"/>
                <a:ea typeface="Gothic A1 Light"/>
                <a:cs typeface="Gothic A1 Light"/>
                <a:sym typeface="Gothic A1 Light"/>
              </a:defRPr>
            </a:lvl3pPr>
            <a:lvl4pPr indent="-2857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900"/>
              <a:buFont typeface="Gothic A1 Light"/>
              <a:buChar char="•"/>
              <a:defRPr b="0" i="0" sz="800" u="none" cap="none" strike="noStrike">
                <a:solidFill>
                  <a:srgbClr val="5E5E5E"/>
                </a:solidFill>
                <a:latin typeface="Gothic A1 Light"/>
                <a:ea typeface="Gothic A1 Light"/>
                <a:cs typeface="Gothic A1 Light"/>
                <a:sym typeface="Gothic A1 Light"/>
              </a:defRPr>
            </a:lvl4pPr>
            <a:lvl5pPr indent="-2857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900"/>
              <a:buFont typeface="Gothic A1 Light"/>
              <a:buChar char="•"/>
              <a:defRPr b="0" i="0" sz="800" u="none" cap="none" strike="noStrike">
                <a:solidFill>
                  <a:srgbClr val="5E5E5E"/>
                </a:solidFill>
                <a:latin typeface="Gothic A1 Light"/>
                <a:ea typeface="Gothic A1 Light"/>
                <a:cs typeface="Gothic A1 Light"/>
                <a:sym typeface="Gothic A1 Light"/>
              </a:defRPr>
            </a:lvl5pPr>
            <a:lvl6pPr indent="-2857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900"/>
              <a:buFont typeface="Gothic A1 Light"/>
              <a:buChar char="•"/>
              <a:defRPr b="0" i="0" sz="800" u="none" cap="none" strike="noStrike">
                <a:solidFill>
                  <a:srgbClr val="5E5E5E"/>
                </a:solidFill>
                <a:latin typeface="Gothic A1 Light"/>
                <a:ea typeface="Gothic A1 Light"/>
                <a:cs typeface="Gothic A1 Light"/>
                <a:sym typeface="Gothic A1 Light"/>
              </a:defRPr>
            </a:lvl6pPr>
            <a:lvl7pPr indent="-2857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900"/>
              <a:buFont typeface="Gothic A1 Light"/>
              <a:buChar char="•"/>
              <a:defRPr b="0" i="0" sz="800" u="none" cap="none" strike="noStrike">
                <a:solidFill>
                  <a:srgbClr val="5E5E5E"/>
                </a:solidFill>
                <a:latin typeface="Gothic A1 Light"/>
                <a:ea typeface="Gothic A1 Light"/>
                <a:cs typeface="Gothic A1 Light"/>
                <a:sym typeface="Gothic A1 Light"/>
              </a:defRPr>
            </a:lvl7pPr>
            <a:lvl8pPr indent="-2857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900"/>
              <a:buFont typeface="Gothic A1 Light"/>
              <a:buChar char="•"/>
              <a:defRPr b="0" i="0" sz="800" u="none" cap="none" strike="noStrike">
                <a:solidFill>
                  <a:srgbClr val="5E5E5E"/>
                </a:solidFill>
                <a:latin typeface="Gothic A1 Light"/>
                <a:ea typeface="Gothic A1 Light"/>
                <a:cs typeface="Gothic A1 Light"/>
                <a:sym typeface="Gothic A1 Light"/>
              </a:defRPr>
            </a:lvl8pPr>
            <a:lvl9pPr indent="-2857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900"/>
              <a:buFont typeface="Gothic A1 Light"/>
              <a:buChar char="•"/>
              <a:defRPr b="0" i="0" sz="800" u="none" cap="none" strike="noStrike">
                <a:solidFill>
                  <a:srgbClr val="5E5E5E"/>
                </a:solidFill>
                <a:latin typeface="Gothic A1 Light"/>
                <a:ea typeface="Gothic A1 Light"/>
                <a:cs typeface="Gothic A1 Light"/>
                <a:sym typeface="Gothic A1 Light"/>
              </a:defRPr>
            </a:lvl9pPr>
          </a:lstStyle>
          <a:p/>
        </p:txBody>
      </p:sp>
      <p:sp>
        <p:nvSpPr>
          <p:cNvPr id="62" name="Google Shape;62;p17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0.jpg"/><Relationship Id="rId4" Type="http://schemas.openxmlformats.org/officeDocument/2006/relationships/image" Target="../media/image25.png"/><Relationship Id="rId5" Type="http://schemas.openxmlformats.org/officeDocument/2006/relationships/image" Target="../media/image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4.png"/><Relationship Id="rId4" Type="http://schemas.openxmlformats.org/officeDocument/2006/relationships/image" Target="../media/image1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3.png"/><Relationship Id="rId4" Type="http://schemas.openxmlformats.org/officeDocument/2006/relationships/image" Target="../media/image22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3.png"/><Relationship Id="rId4" Type="http://schemas.openxmlformats.org/officeDocument/2006/relationships/image" Target="../media/image1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5.png"/><Relationship Id="rId4" Type="http://schemas.openxmlformats.org/officeDocument/2006/relationships/image" Target="../media/image1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3.png"/><Relationship Id="rId4" Type="http://schemas.openxmlformats.org/officeDocument/2006/relationships/image" Target="../media/image26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3.png"/><Relationship Id="rId4" Type="http://schemas.openxmlformats.org/officeDocument/2006/relationships/image" Target="../media/image24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3.png"/><Relationship Id="rId4" Type="http://schemas.openxmlformats.org/officeDocument/2006/relationships/image" Target="../media/image27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3.png"/><Relationship Id="rId4" Type="http://schemas.openxmlformats.org/officeDocument/2006/relationships/image" Target="../media/image32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3.png"/><Relationship Id="rId4" Type="http://schemas.openxmlformats.org/officeDocument/2006/relationships/image" Target="../media/image31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3.png"/><Relationship Id="rId4" Type="http://schemas.openxmlformats.org/officeDocument/2006/relationships/image" Target="../media/image29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3.png"/><Relationship Id="rId4" Type="http://schemas.openxmlformats.org/officeDocument/2006/relationships/image" Target="../media/image28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3.jpg"/><Relationship Id="rId4" Type="http://schemas.openxmlformats.org/officeDocument/2006/relationships/image" Target="../media/image13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1.png"/><Relationship Id="rId4" Type="http://schemas.openxmlformats.org/officeDocument/2006/relationships/image" Target="../media/image1.png"/><Relationship Id="rId5" Type="http://schemas.openxmlformats.org/officeDocument/2006/relationships/image" Target="../media/image8.png"/><Relationship Id="rId6" Type="http://schemas.openxmlformats.org/officeDocument/2006/relationships/image" Target="../media/image25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5.jpg"/><Relationship Id="rId4" Type="http://schemas.openxmlformats.org/officeDocument/2006/relationships/image" Target="../media/image1.png"/><Relationship Id="rId5" Type="http://schemas.openxmlformats.org/officeDocument/2006/relationships/image" Target="../media/image1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Relationship Id="rId4" Type="http://schemas.openxmlformats.org/officeDocument/2006/relationships/image" Target="../media/image13.png"/><Relationship Id="rId5" Type="http://schemas.openxmlformats.org/officeDocument/2006/relationships/image" Target="../media/image8.png"/><Relationship Id="rId6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16.png"/><Relationship Id="rId6" Type="http://schemas.openxmlformats.org/officeDocument/2006/relationships/image" Target="../media/image1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27"/>
          <p:cNvPicPr preferRelativeResize="0"/>
          <p:nvPr/>
        </p:nvPicPr>
        <p:blipFill rotWithShape="1">
          <a:blip r:embed="rId3">
            <a:alphaModFix/>
          </a:blip>
          <a:srcRect b="25855" l="0" r="0" t="35593"/>
          <a:stretch/>
        </p:blipFill>
        <p:spPr>
          <a:xfrm>
            <a:off x="0" y="16850"/>
            <a:ext cx="9143998" cy="517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27"/>
          <p:cNvPicPr preferRelativeResize="0"/>
          <p:nvPr/>
        </p:nvPicPr>
        <p:blipFill rotWithShape="1">
          <a:blip r:embed="rId4">
            <a:alphaModFix/>
          </a:blip>
          <a:srcRect b="6664" l="12544" r="21570" t="20102"/>
          <a:stretch/>
        </p:blipFill>
        <p:spPr>
          <a:xfrm>
            <a:off x="4767783" y="809925"/>
            <a:ext cx="3392450" cy="3240174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27"/>
          <p:cNvSpPr/>
          <p:nvPr/>
        </p:nvSpPr>
        <p:spPr>
          <a:xfrm rot="-5400000">
            <a:off x="9736341" y="4829128"/>
            <a:ext cx="2272200" cy="2272200"/>
          </a:xfrm>
          <a:prstGeom prst="flowChartDelay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0" name="Google Shape;110;p27"/>
          <p:cNvGrpSpPr/>
          <p:nvPr/>
        </p:nvGrpSpPr>
        <p:grpSpPr>
          <a:xfrm>
            <a:off x="4878481" y="4023788"/>
            <a:ext cx="3171052" cy="977450"/>
            <a:chOff x="4684963" y="4006500"/>
            <a:chExt cx="3171052" cy="977450"/>
          </a:xfrm>
        </p:grpSpPr>
        <p:pic>
          <p:nvPicPr>
            <p:cNvPr id="111" name="Google Shape;111;p27"/>
            <p:cNvPicPr preferRelativeResize="0"/>
            <p:nvPr/>
          </p:nvPicPr>
          <p:blipFill rotWithShape="1">
            <a:blip r:embed="rId5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2" name="Google Shape;112;p27"/>
            <p:cNvPicPr preferRelativeResize="0"/>
            <p:nvPr/>
          </p:nvPicPr>
          <p:blipFill rotWithShape="1">
            <a:blip r:embed="rId5">
              <a:alphaModFix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3" name="Google Shape;113;p27"/>
          <p:cNvSpPr txBox="1"/>
          <p:nvPr/>
        </p:nvSpPr>
        <p:spPr>
          <a:xfrm>
            <a:off x="4767775" y="211925"/>
            <a:ext cx="3281700" cy="58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chemeClr val="accent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apresentação para captação</a:t>
            </a:r>
            <a:endParaRPr sz="1200">
              <a:solidFill>
                <a:schemeClr val="accent4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chemeClr val="accent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de apoio ao projeto</a:t>
            </a:r>
            <a:endParaRPr sz="2900">
              <a:solidFill>
                <a:schemeClr val="accent4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11E83"/>
        </a:solidFill>
      </p:bgPr>
    </p:bg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36"/>
          <p:cNvSpPr txBox="1"/>
          <p:nvPr/>
        </p:nvSpPr>
        <p:spPr>
          <a:xfrm>
            <a:off x="888450" y="2079725"/>
            <a:ext cx="73671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000">
                <a:solidFill>
                  <a:schemeClr val="accent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Por que precisamos de você</a:t>
            </a:r>
            <a:endParaRPr sz="3000">
              <a:solidFill>
                <a:schemeClr val="accent4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000">
                <a:solidFill>
                  <a:schemeClr val="accent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para espalhar essa mensagem</a:t>
            </a:r>
            <a:endParaRPr sz="3000">
              <a:solidFill>
                <a:schemeClr val="accent4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grpSp>
        <p:nvGrpSpPr>
          <p:cNvPr id="243" name="Google Shape;243;p36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244" name="Google Shape;244;p36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5" name="Google Shape;245;p36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7"/>
          <p:cNvSpPr txBox="1"/>
          <p:nvPr/>
        </p:nvSpPr>
        <p:spPr>
          <a:xfrm>
            <a:off x="1099050" y="1179300"/>
            <a:ext cx="7109100" cy="25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pt-BR" sz="32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A cada 60 minutos, 5 crianças no Brasil foram agredidas física, psicológica</a:t>
            </a:r>
            <a:endParaRPr sz="32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pt-BR" sz="32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ou sexualmente — o que equivale a 129 casos por dia, denunciados ao</a:t>
            </a:r>
            <a:endParaRPr sz="32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pt-BR" sz="32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Disque Denúncia.</a:t>
            </a:r>
            <a:endParaRPr sz="32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</p:txBody>
      </p:sp>
      <p:grpSp>
        <p:nvGrpSpPr>
          <p:cNvPr id="251" name="Google Shape;251;p37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252" name="Google Shape;252;p37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3" name="Google Shape;253;p37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8"/>
          <p:cNvSpPr txBox="1"/>
          <p:nvPr/>
        </p:nvSpPr>
        <p:spPr>
          <a:xfrm>
            <a:off x="1274850" y="933000"/>
            <a:ext cx="6594300" cy="2994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pt-BR" sz="32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A violência contra a criança</a:t>
            </a:r>
            <a:endParaRPr sz="32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pt-BR" sz="32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é normatizada e naturalizada. Ela  não deixa somente marcas físicas: as cicatrizes mais doloridas e preocupantes são aquelas que não podem ser vistas. </a:t>
            </a:r>
            <a:endParaRPr i="0" sz="3200" u="none" cap="none" strike="noStrike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</p:txBody>
      </p:sp>
      <p:grpSp>
        <p:nvGrpSpPr>
          <p:cNvPr id="259" name="Google Shape;259;p38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260" name="Google Shape;260;p38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1" name="Google Shape;261;p38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9"/>
          <p:cNvSpPr txBox="1"/>
          <p:nvPr/>
        </p:nvSpPr>
        <p:spPr>
          <a:xfrm>
            <a:off x="1229400" y="1189625"/>
            <a:ext cx="6685200" cy="27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Pais e mães que usam comportamentos agressivos normalmente reproduzem suas próprias criações. Existe uma</a:t>
            </a:r>
            <a:r>
              <a:rPr lang="pt-BR" sz="26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pt-BR" sz="26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crença social de que punir ajuda a educar.</a:t>
            </a:r>
            <a:endParaRPr sz="26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67" name="Google Shape;267;p39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268" name="Google Shape;268;p39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9" name="Google Shape;269;p39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0"/>
          <p:cNvSpPr txBox="1"/>
          <p:nvPr/>
        </p:nvSpPr>
        <p:spPr>
          <a:xfrm>
            <a:off x="1242225" y="1121375"/>
            <a:ext cx="6826800" cy="29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26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Mães, pais e cuidadores estão sofrendo de exaustão psicológica.</a:t>
            </a:r>
            <a:r>
              <a:rPr lang="pt-BR" sz="32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 </a:t>
            </a:r>
            <a:r>
              <a:rPr lang="pt-BR" sz="26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Dizem saber que palmadas, gritos, castigos físicos e psicológicos não são a melhor maneira de educar, mas SIMPLESMENTE NÃO ENCONTRAM OUTRO CAMINHO PARA RESOLVER ENTRAVES DIÁRIOS.</a:t>
            </a:r>
            <a:endParaRPr b="1" i="0" sz="2600" u="none" cap="none" strike="noStrike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75" name="Google Shape;275;p40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276" name="Google Shape;276;p40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7" name="Google Shape;277;p40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1"/>
          <p:cNvSpPr txBox="1"/>
          <p:nvPr/>
        </p:nvSpPr>
        <p:spPr>
          <a:xfrm>
            <a:off x="1892025" y="1514225"/>
            <a:ext cx="5189400" cy="214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O assunto é difuso e raramente é tratado com clareza em ações que mobilizem a população.</a:t>
            </a:r>
            <a:endParaRPr sz="26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83" name="Google Shape;283;p41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284" name="Google Shape;284;p41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5" name="Google Shape;285;p41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42"/>
          <p:cNvSpPr txBox="1"/>
          <p:nvPr/>
        </p:nvSpPr>
        <p:spPr>
          <a:xfrm>
            <a:off x="5096250" y="1183200"/>
            <a:ext cx="3650100" cy="24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Uma caixa de ferramentas foi criada a partir de conversas com gestores públicos, cuidadores, especialistas em primeira infância e especialistas em mudança de comportamento.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A combinação de todas elas é o cenário ideal, o que chamamos de saturar a mensagem para que as famílias recebam apoio, informação e acesso às novas teorias de  Educação Não Violenta.</a:t>
            </a:r>
            <a:endParaRPr sz="9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pic>
        <p:nvPicPr>
          <p:cNvPr id="291" name="Google Shape;291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1100" y="466650"/>
            <a:ext cx="3833000" cy="41013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2" name="Google Shape;292;p42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293" name="Google Shape;293;p42"/>
            <p:cNvPicPr preferRelativeResize="0"/>
            <p:nvPr/>
          </p:nvPicPr>
          <p:blipFill rotWithShape="1">
            <a:blip r:embed="rId4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4" name="Google Shape;294;p42"/>
            <p:cNvPicPr preferRelativeResize="0"/>
            <p:nvPr/>
          </p:nvPicPr>
          <p:blipFill rotWithShape="1">
            <a:blip r:embed="rId4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43"/>
          <p:cNvSpPr txBox="1"/>
          <p:nvPr/>
        </p:nvSpPr>
        <p:spPr>
          <a:xfrm>
            <a:off x="888450" y="1078488"/>
            <a:ext cx="7367100" cy="47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1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Como você pode fazer parte desse movimento</a:t>
            </a:r>
            <a:endParaRPr sz="21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300" name="Google Shape;300;p43"/>
          <p:cNvSpPr txBox="1"/>
          <p:nvPr/>
        </p:nvSpPr>
        <p:spPr>
          <a:xfrm>
            <a:off x="911550" y="1896513"/>
            <a:ext cx="7058700" cy="19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Autofit/>
          </a:bodyPr>
          <a:lstStyle/>
          <a:p>
            <a:pPr indent="-38100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11E83"/>
              </a:buClr>
              <a:buSzPts val="2400"/>
              <a:buFont typeface="DM Serif Display"/>
              <a:buAutoNum type="arabicPeriod"/>
            </a:pPr>
            <a:r>
              <a:rPr lang="pt-BR" sz="24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Apoio com matéria-prima para produção</a:t>
            </a:r>
            <a:endParaRPr sz="24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  <a:p>
            <a:pPr indent="0" lvl="0" marL="45720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do kit de implementação</a:t>
            </a:r>
            <a:endParaRPr sz="24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  <a:p>
            <a:pPr indent="45720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4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ou </a:t>
            </a:r>
            <a:endParaRPr sz="24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  <a:p>
            <a:pPr indent="-38100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11E83"/>
              </a:buClr>
              <a:buSzPts val="2400"/>
              <a:buFont typeface="DM Serif Display"/>
              <a:buAutoNum type="arabicPeriod"/>
            </a:pPr>
            <a:r>
              <a:rPr lang="pt-BR" sz="24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Verba para produção do material </a:t>
            </a:r>
            <a:endParaRPr sz="24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</p:txBody>
      </p:sp>
      <p:sp>
        <p:nvSpPr>
          <p:cNvPr id="301" name="Google Shape;301;p43"/>
          <p:cNvSpPr/>
          <p:nvPr/>
        </p:nvSpPr>
        <p:spPr>
          <a:xfrm>
            <a:off x="6789600" y="4009825"/>
            <a:ext cx="2354400" cy="1149600"/>
          </a:xfrm>
          <a:prstGeom prst="rect">
            <a:avLst/>
          </a:prstGeom>
          <a:solidFill>
            <a:srgbClr val="DC473F"/>
          </a:solidFill>
          <a:ln cap="flat" cmpd="sng" w="9525">
            <a:solidFill>
              <a:srgbClr val="DC47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highlight>
                  <a:srgbClr val="E04543"/>
                </a:highlight>
                <a:latin typeface="Poppins"/>
                <a:ea typeface="Poppins"/>
                <a:cs typeface="Poppins"/>
                <a:sym typeface="Poppins"/>
              </a:rPr>
              <a:t>Município seleciona o tipo de apoio que busca no parceiro e escolhe os slides seguintes para mostrar o material.</a:t>
            </a:r>
            <a:endParaRPr sz="1100">
              <a:solidFill>
                <a:schemeClr val="lt1"/>
              </a:solidFill>
              <a:highlight>
                <a:srgbClr val="E04543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302" name="Google Shape;302;p43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303" name="Google Shape;303;p43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4" name="Google Shape;304;p43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44"/>
          <p:cNvSpPr txBox="1"/>
          <p:nvPr/>
        </p:nvSpPr>
        <p:spPr>
          <a:xfrm>
            <a:off x="4924800" y="884525"/>
            <a:ext cx="29055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6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Conteúdo impresso</a:t>
            </a:r>
            <a:endParaRPr b="1" sz="16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Dicas práticas de como reconhecer a raiva e alternativas positivas para criar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na paz (1 cartaz com dicas, 2 materiais para ponto de ônibus e 1 folheto)</a:t>
            </a:r>
            <a:endParaRPr sz="18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</p:txBody>
      </p:sp>
      <p:sp>
        <p:nvSpPr>
          <p:cNvPr id="310" name="Google Shape;310;p44"/>
          <p:cNvSpPr txBox="1"/>
          <p:nvPr/>
        </p:nvSpPr>
        <p:spPr>
          <a:xfrm>
            <a:off x="5001900" y="1884025"/>
            <a:ext cx="2751300" cy="28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3006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Folheto Cria na Paz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quantidade: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valor: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3006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Cartaz Dicas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quantidade: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valor: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3006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Cartaz Ponto de Ônibus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quantidade: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valor: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3006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Abrigo  Ponto de Ônibus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quantidade: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valor: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311" name="Google Shape;311;p44"/>
          <p:cNvSpPr txBox="1"/>
          <p:nvPr/>
        </p:nvSpPr>
        <p:spPr>
          <a:xfrm>
            <a:off x="4924800" y="331425"/>
            <a:ext cx="2905500" cy="44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900">
                <a:solidFill>
                  <a:srgbClr val="F3006A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apoio para impressão</a:t>
            </a:r>
            <a:endParaRPr b="1" sz="2300">
              <a:solidFill>
                <a:srgbClr val="F3006A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</p:txBody>
      </p:sp>
      <p:grpSp>
        <p:nvGrpSpPr>
          <p:cNvPr id="312" name="Google Shape;312;p44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313" name="Google Shape;313;p44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4" name="Google Shape;314;p44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15" name="Google Shape;315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0587" y="0"/>
            <a:ext cx="3654020" cy="51752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" name="Google Shape;320;p45"/>
          <p:cNvPicPr preferRelativeResize="0"/>
          <p:nvPr/>
        </p:nvPicPr>
        <p:blipFill rotWithShape="1">
          <a:blip r:embed="rId3">
            <a:alphaModFix/>
          </a:blip>
          <a:srcRect b="60342" l="0" r="0" t="0"/>
          <a:stretch/>
        </p:blipFill>
        <p:spPr>
          <a:xfrm>
            <a:off x="801048" y="195550"/>
            <a:ext cx="8247514" cy="437244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1" name="Google Shape;321;p45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322" name="Google Shape;322;p45"/>
            <p:cNvPicPr preferRelativeResize="0"/>
            <p:nvPr/>
          </p:nvPicPr>
          <p:blipFill rotWithShape="1">
            <a:blip r:embed="rId4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3" name="Google Shape;323;p45"/>
            <p:cNvPicPr preferRelativeResize="0"/>
            <p:nvPr/>
          </p:nvPicPr>
          <p:blipFill rotWithShape="1">
            <a:blip r:embed="rId4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8"/>
          <p:cNvSpPr txBox="1"/>
          <p:nvPr/>
        </p:nvSpPr>
        <p:spPr>
          <a:xfrm>
            <a:off x="4937225" y="1858200"/>
            <a:ext cx="3191100" cy="114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Programa de mudança de comportamento junto à gestores públicos e famílias em </a:t>
            </a:r>
            <a:endParaRPr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10 municípios brasileiros.</a:t>
            </a:r>
            <a:endParaRPr sz="28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pic>
        <p:nvPicPr>
          <p:cNvPr id="119" name="Google Shape;119;p28"/>
          <p:cNvPicPr preferRelativeResize="0"/>
          <p:nvPr/>
        </p:nvPicPr>
        <p:blipFill rotWithShape="1">
          <a:blip r:embed="rId3">
            <a:alphaModFix/>
          </a:blip>
          <a:srcRect b="6664" l="12544" r="21570" t="20102"/>
          <a:stretch/>
        </p:blipFill>
        <p:spPr>
          <a:xfrm>
            <a:off x="826675" y="733550"/>
            <a:ext cx="3882423" cy="37081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0" name="Google Shape;120;p28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121" name="Google Shape;121;p28"/>
            <p:cNvPicPr preferRelativeResize="0"/>
            <p:nvPr/>
          </p:nvPicPr>
          <p:blipFill rotWithShape="1">
            <a:blip r:embed="rId4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2" name="Google Shape;122;p28"/>
            <p:cNvPicPr preferRelativeResize="0"/>
            <p:nvPr/>
          </p:nvPicPr>
          <p:blipFill rotWithShape="1">
            <a:blip r:embed="rId4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46"/>
          <p:cNvSpPr txBox="1"/>
          <p:nvPr/>
        </p:nvSpPr>
        <p:spPr>
          <a:xfrm>
            <a:off x="4935375" y="863800"/>
            <a:ext cx="3756300" cy="13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6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Dicas nas agendas </a:t>
            </a:r>
            <a:endParaRPr b="1" sz="16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Bilhetes (prontos) para as agendas de comunicação entre creche e cuidadores, com mensagens “Cria na Paz”. Na hora de olhar rotineiramente a agenda da criança, o cuidador é impactado pela mensagem e a mesma funciona como repertório para proporcionar o hábito de Criar na Paz.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329" name="Google Shape;329;p46"/>
          <p:cNvSpPr txBox="1"/>
          <p:nvPr/>
        </p:nvSpPr>
        <p:spPr>
          <a:xfrm>
            <a:off x="5087775" y="2218300"/>
            <a:ext cx="2751300" cy="12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3006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Dicas impressas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quantidade: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valor: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330" name="Google Shape;330;p46"/>
          <p:cNvSpPr txBox="1"/>
          <p:nvPr/>
        </p:nvSpPr>
        <p:spPr>
          <a:xfrm>
            <a:off x="4924800" y="331425"/>
            <a:ext cx="2905500" cy="44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900">
                <a:solidFill>
                  <a:srgbClr val="F3006A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apoio para impressão</a:t>
            </a:r>
            <a:endParaRPr b="1" sz="2300">
              <a:solidFill>
                <a:srgbClr val="F3006A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</p:txBody>
      </p:sp>
      <p:grpSp>
        <p:nvGrpSpPr>
          <p:cNvPr id="331" name="Google Shape;331;p46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332" name="Google Shape;332;p46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3" name="Google Shape;333;p46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34" name="Google Shape;334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301" y="274799"/>
            <a:ext cx="4696842" cy="42931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47"/>
          <p:cNvSpPr txBox="1"/>
          <p:nvPr/>
        </p:nvSpPr>
        <p:spPr>
          <a:xfrm>
            <a:off x="4935375" y="863800"/>
            <a:ext cx="3756300" cy="15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6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Kit Body</a:t>
            </a:r>
            <a:endParaRPr b="1" sz="16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É entregue numa consulta de pré-natal, um body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com a mensagem da campanha Cria na Paz, junto com o folheto informativo. A mensagem funciona como forma de gatilho para interromper o ato da violência e lembrar como Criar na Paz. Posto de saúde disponibiliza num mural fotos enviadas pelos cuidadores.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340" name="Google Shape;340;p47"/>
          <p:cNvSpPr txBox="1"/>
          <p:nvPr/>
        </p:nvSpPr>
        <p:spPr>
          <a:xfrm>
            <a:off x="5078700" y="2433500"/>
            <a:ext cx="27513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3006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Body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quantidade: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valor: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200">
                <a:solidFill>
                  <a:srgbClr val="F3006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Folheto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quantidade: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valor: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341" name="Google Shape;341;p47"/>
          <p:cNvSpPr txBox="1"/>
          <p:nvPr/>
        </p:nvSpPr>
        <p:spPr>
          <a:xfrm>
            <a:off x="4924800" y="331425"/>
            <a:ext cx="3905100" cy="44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900">
                <a:solidFill>
                  <a:srgbClr val="F3006A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apoio </a:t>
            </a:r>
            <a:r>
              <a:rPr lang="pt-BR" sz="1900">
                <a:solidFill>
                  <a:srgbClr val="F3006A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para produção e impressão</a:t>
            </a:r>
            <a:endParaRPr sz="1900">
              <a:solidFill>
                <a:srgbClr val="F3006A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</p:txBody>
      </p:sp>
      <p:grpSp>
        <p:nvGrpSpPr>
          <p:cNvPr id="342" name="Google Shape;342;p47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343" name="Google Shape;343;p47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4" name="Google Shape;344;p47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45" name="Google Shape;345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7900" y="331425"/>
            <a:ext cx="3905101" cy="42813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0" name="Google Shape;350;p48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351" name="Google Shape;351;p48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2" name="Google Shape;352;p48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53" name="Google Shape;353;p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76450" y="461337"/>
            <a:ext cx="7391099" cy="3937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49"/>
          <p:cNvSpPr txBox="1"/>
          <p:nvPr/>
        </p:nvSpPr>
        <p:spPr>
          <a:xfrm>
            <a:off x="4935375" y="863800"/>
            <a:ext cx="37563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6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Kit Babador</a:t>
            </a:r>
            <a:endParaRPr b="1" sz="16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É entregue nas consultas de puericultura ou em servi- ços de assistência social e/ou na creche, um babador com a mensagem Cria na Paz, respira e conta até 5, junto com um folheto informativo. Nas horas de refeição, quando a criança estiver com o babador, a mensagem funciona como forma de gatilho para interromper o ato da violência neste momento específico.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359" name="Google Shape;359;p49"/>
          <p:cNvSpPr txBox="1"/>
          <p:nvPr/>
        </p:nvSpPr>
        <p:spPr>
          <a:xfrm>
            <a:off x="5078700" y="2662100"/>
            <a:ext cx="27513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3006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Babador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quantidade: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valor: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3006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Folheto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quantidade: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valor: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360" name="Google Shape;360;p49"/>
          <p:cNvSpPr txBox="1"/>
          <p:nvPr/>
        </p:nvSpPr>
        <p:spPr>
          <a:xfrm>
            <a:off x="4924800" y="331425"/>
            <a:ext cx="3905100" cy="44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900">
                <a:solidFill>
                  <a:srgbClr val="F3006A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apoio para produção e impressão</a:t>
            </a:r>
            <a:endParaRPr sz="1900">
              <a:solidFill>
                <a:srgbClr val="F3006A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</p:txBody>
      </p:sp>
      <p:grpSp>
        <p:nvGrpSpPr>
          <p:cNvPr id="361" name="Google Shape;361;p49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362" name="Google Shape;362;p49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3" name="Google Shape;363;p49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64" name="Google Shape;364;p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26890" y="152400"/>
            <a:ext cx="3241418" cy="48704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9" name="Google Shape;369;p50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370" name="Google Shape;370;p50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1" name="Google Shape;371;p50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72" name="Google Shape;372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9450" y="417924"/>
            <a:ext cx="7458391" cy="4024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51"/>
          <p:cNvSpPr txBox="1"/>
          <p:nvPr/>
        </p:nvSpPr>
        <p:spPr>
          <a:xfrm>
            <a:off x="4935375" y="863800"/>
            <a:ext cx="3756300" cy="15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6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Kit Uniforme</a:t>
            </a:r>
            <a:endParaRPr b="1" sz="16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São entregues nas creches camisetas de uniforme com a mensagem sobre Cria na Paz e um folheto.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Na hora de arrumar a criança para creche, na creche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e nos trajetos, quando a criança estiver com a camiseta a mensagem funciona como forma de gatilho para interromper atos da violência e espalhar a mensagem de criar na paz.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378" name="Google Shape;378;p51"/>
          <p:cNvSpPr txBox="1"/>
          <p:nvPr/>
        </p:nvSpPr>
        <p:spPr>
          <a:xfrm>
            <a:off x="5078700" y="2433500"/>
            <a:ext cx="27513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3006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Camiseta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quantidade: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valor: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3006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Folheto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quantidade: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valor: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379" name="Google Shape;379;p51"/>
          <p:cNvSpPr txBox="1"/>
          <p:nvPr/>
        </p:nvSpPr>
        <p:spPr>
          <a:xfrm>
            <a:off x="4924800" y="331425"/>
            <a:ext cx="3905100" cy="44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900">
                <a:solidFill>
                  <a:srgbClr val="F3006A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apoio para produção e impressão</a:t>
            </a:r>
            <a:endParaRPr sz="1900">
              <a:solidFill>
                <a:srgbClr val="F3006A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</p:txBody>
      </p:sp>
      <p:grpSp>
        <p:nvGrpSpPr>
          <p:cNvPr id="380" name="Google Shape;380;p51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381" name="Google Shape;381;p51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2" name="Google Shape;382;p51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83" name="Google Shape;383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8325" y="331425"/>
            <a:ext cx="4318548" cy="43697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8" name="Google Shape;388;p52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389" name="Google Shape;389;p52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0" name="Google Shape;390;p52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91" name="Google Shape;391;p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3675" y="311524"/>
            <a:ext cx="7738972" cy="4084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53"/>
          <p:cNvSpPr txBox="1"/>
          <p:nvPr/>
        </p:nvSpPr>
        <p:spPr>
          <a:xfrm>
            <a:off x="888450" y="676950"/>
            <a:ext cx="7367100" cy="47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1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Contrapartidas</a:t>
            </a:r>
            <a:endParaRPr sz="21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397" name="Google Shape;397;p53"/>
          <p:cNvSpPr txBox="1"/>
          <p:nvPr/>
        </p:nvSpPr>
        <p:spPr>
          <a:xfrm>
            <a:off x="877200" y="1737275"/>
            <a:ext cx="3340800" cy="21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7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Se junte a esse movimento nacional e se torne uma empresa amiga da Primeira Infância.</a:t>
            </a:r>
            <a:endParaRPr b="1" sz="17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</p:txBody>
      </p:sp>
      <p:pic>
        <p:nvPicPr>
          <p:cNvPr id="398" name="Google Shape;398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69400" y="1514675"/>
            <a:ext cx="3757050" cy="1830630"/>
          </a:xfrm>
          <a:prstGeom prst="rect">
            <a:avLst/>
          </a:prstGeom>
          <a:noFill/>
          <a:ln>
            <a:noFill/>
          </a:ln>
        </p:spPr>
      </p:pic>
      <p:sp>
        <p:nvSpPr>
          <p:cNvPr id="399" name="Google Shape;399;p53"/>
          <p:cNvSpPr/>
          <p:nvPr/>
        </p:nvSpPr>
        <p:spPr>
          <a:xfrm>
            <a:off x="877200" y="2779750"/>
            <a:ext cx="2354400" cy="1830600"/>
          </a:xfrm>
          <a:prstGeom prst="rect">
            <a:avLst/>
          </a:prstGeom>
          <a:solidFill>
            <a:srgbClr val="DC473F"/>
          </a:solidFill>
          <a:ln cap="flat" cmpd="sng" w="9525">
            <a:solidFill>
              <a:srgbClr val="DC47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highlight>
                  <a:srgbClr val="E04543"/>
                </a:highlight>
                <a:latin typeface="Poppins"/>
                <a:ea typeface="Poppins"/>
                <a:cs typeface="Poppins"/>
                <a:sym typeface="Poppins"/>
              </a:rPr>
              <a:t>Município complementa com alguma contrapartida específica com o parceiro, casa haja alguma.</a:t>
            </a:r>
            <a:endParaRPr sz="1100">
              <a:solidFill>
                <a:schemeClr val="lt1"/>
              </a:solidFill>
              <a:highlight>
                <a:srgbClr val="E04543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400" name="Google Shape;400;p53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401" name="Google Shape;401;p53"/>
            <p:cNvPicPr preferRelativeResize="0"/>
            <p:nvPr/>
          </p:nvPicPr>
          <p:blipFill rotWithShape="1">
            <a:blip r:embed="rId4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2" name="Google Shape;402;p53"/>
            <p:cNvPicPr preferRelativeResize="0"/>
            <p:nvPr/>
          </p:nvPicPr>
          <p:blipFill rotWithShape="1">
            <a:blip r:embed="rId4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11E83"/>
        </a:solidFill>
      </p:bgPr>
    </p:bg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s-ALMA--RGB-preto.png" id="407" name="Google Shape;407;p54"/>
          <p:cNvPicPr preferRelativeResize="0"/>
          <p:nvPr/>
        </p:nvPicPr>
        <p:blipFill rotWithShape="1">
          <a:blip r:embed="rId3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08" name="Google Shape;408;p54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09" name="Google Shape;409;p54"/>
          <p:cNvPicPr preferRelativeResize="0"/>
          <p:nvPr/>
        </p:nvPicPr>
        <p:blipFill rotWithShape="1">
          <a:blip r:embed="rId3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" name="Google Shape;410;p5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360513" y="4059025"/>
            <a:ext cx="4422977" cy="739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11" name="Google Shape;411;p54"/>
          <p:cNvPicPr preferRelativeResize="0"/>
          <p:nvPr/>
        </p:nvPicPr>
        <p:blipFill rotWithShape="1">
          <a:blip r:embed="rId6">
            <a:alphaModFix/>
          </a:blip>
          <a:srcRect b="6664" l="12544" r="21570" t="20102"/>
          <a:stretch/>
        </p:blipFill>
        <p:spPr>
          <a:xfrm>
            <a:off x="2769301" y="615475"/>
            <a:ext cx="3605401" cy="3443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6" name="Google Shape;416;p55"/>
          <p:cNvPicPr preferRelativeResize="0"/>
          <p:nvPr/>
        </p:nvPicPr>
        <p:blipFill rotWithShape="1">
          <a:blip r:embed="rId3">
            <a:alphaModFix/>
          </a:blip>
          <a:srcRect b="19351" l="0" r="0" t="42925"/>
          <a:stretch/>
        </p:blipFill>
        <p:spPr>
          <a:xfrm>
            <a:off x="0" y="0"/>
            <a:ext cx="9143999" cy="51752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17" name="Google Shape;417;p55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18" name="Google Shape;418;p55"/>
          <p:cNvPicPr preferRelativeResize="0"/>
          <p:nvPr/>
        </p:nvPicPr>
        <p:blipFill rotWithShape="1">
          <a:blip r:embed="rId5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419" name="Google Shape;419;p55"/>
          <p:cNvSpPr txBox="1"/>
          <p:nvPr/>
        </p:nvSpPr>
        <p:spPr>
          <a:xfrm>
            <a:off x="793750" y="2287475"/>
            <a:ext cx="3000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obrigada!</a:t>
            </a:r>
            <a:endParaRPr b="1" i="0" sz="3000" u="none" cap="none" strike="noStrike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9"/>
          <p:cNvSpPr txBox="1"/>
          <p:nvPr/>
        </p:nvSpPr>
        <p:spPr>
          <a:xfrm>
            <a:off x="438175" y="1320500"/>
            <a:ext cx="4082400" cy="4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7690"/>
              </a:buClr>
              <a:buSzPts val="2400"/>
              <a:buFont typeface="Calibri"/>
              <a:buNone/>
            </a:pPr>
            <a:r>
              <a:rPr b="1" lang="pt-BR" sz="1700">
                <a:solidFill>
                  <a:srgbClr val="FFFFFF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Urban95 + Fundação Bernard Van Leer</a:t>
            </a:r>
            <a:endParaRPr sz="40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8" name="Google Shape;128;p29"/>
          <p:cNvSpPr txBox="1"/>
          <p:nvPr/>
        </p:nvSpPr>
        <p:spPr>
          <a:xfrm>
            <a:off x="438175" y="1740650"/>
            <a:ext cx="4082400" cy="26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67690"/>
              </a:buClr>
              <a:buSzPts val="2400"/>
              <a:buFont typeface="Calibri"/>
              <a:buNone/>
            </a:pPr>
            <a:r>
              <a:rPr lang="pt-BR" sz="10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Uma iniciativa global da Fundação Bernard Van Leer que busca incluir a perspectiva de bebês, crianças pequenas e cuidadores no planejamento urbano, nas estratégias de mobilidade e nos programas e serviços oferecidos nas cidades. Por isso, considera a experiência de uma criança de três anos de idade que, em média, tem até 95cm de altura.</a:t>
            </a:r>
            <a:endParaRPr sz="10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67690"/>
              </a:buClr>
              <a:buSzPts val="2400"/>
              <a:buFont typeface="Calibri"/>
              <a:buNone/>
            </a:pPr>
            <a:r>
              <a:t/>
            </a:r>
            <a:endParaRPr sz="10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67690"/>
              </a:buClr>
              <a:buSzPts val="2400"/>
              <a:buFont typeface="Calibri"/>
              <a:buNone/>
            </a:pPr>
            <a:r>
              <a:rPr lang="pt-BR" sz="10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No Brasil, a iniciativa é formada por uma rede de 24 municípios que compartilham o objetivo de desenvolver e fortalecer programas e políticas voltadas para a primeira infância.</a:t>
            </a:r>
            <a:endParaRPr sz="10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67690"/>
              </a:buClr>
              <a:buSzPts val="2400"/>
              <a:buFont typeface="Calibri"/>
              <a:buNone/>
            </a:pPr>
            <a:r>
              <a:t/>
            </a:r>
            <a:endParaRPr sz="10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67690"/>
              </a:buClr>
              <a:buSzPts val="2400"/>
              <a:buFont typeface="Calibri"/>
              <a:buNone/>
            </a:pPr>
            <a:r>
              <a:rPr lang="pt-BR" sz="10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As cidades boas para bebês, crianças pequenas e seus cuidadores são boas para todo mundo.</a:t>
            </a:r>
            <a:endParaRPr sz="10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9" name="Google Shape;129;p29"/>
          <p:cNvSpPr txBox="1"/>
          <p:nvPr/>
        </p:nvSpPr>
        <p:spPr>
          <a:xfrm>
            <a:off x="5259525" y="3472775"/>
            <a:ext cx="34128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67690"/>
              </a:buClr>
              <a:buSzPts val="2400"/>
              <a:buFont typeface="Calibri"/>
              <a:buNone/>
            </a:pPr>
            <a:r>
              <a:rPr lang="pt-BR" sz="1000">
                <a:solidFill>
                  <a:srgbClr val="585858"/>
                </a:solidFill>
                <a:latin typeface="Poppins"/>
                <a:ea typeface="Poppins"/>
                <a:cs typeface="Poppins"/>
                <a:sym typeface="Poppins"/>
              </a:rPr>
              <a:t>Mudar comportamentos menos desejáveis ajudam indivíduos, comunidades e o nosso entorno. Mudança de comportamento é sobre alterar hábitos a longo prazo.</a:t>
            </a:r>
            <a:endParaRPr sz="1000">
              <a:solidFill>
                <a:srgbClr val="585858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67690"/>
              </a:buClr>
              <a:buSzPts val="2400"/>
              <a:buFont typeface="Calibri"/>
              <a:buNone/>
            </a:pPr>
            <a:r>
              <a:t/>
            </a:r>
            <a:endParaRPr sz="1000">
              <a:solidFill>
                <a:srgbClr val="585858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0" name="Google Shape;130;p29"/>
          <p:cNvSpPr txBox="1"/>
          <p:nvPr/>
        </p:nvSpPr>
        <p:spPr>
          <a:xfrm>
            <a:off x="5259525" y="3107975"/>
            <a:ext cx="3256500" cy="36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7690"/>
              </a:buClr>
              <a:buSzPts val="2400"/>
              <a:buFont typeface="Calibri"/>
              <a:buNone/>
            </a:pPr>
            <a:r>
              <a:rPr b="1" lang="pt-BR" sz="1300">
                <a:solidFill>
                  <a:srgbClr val="585858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Teoria de Mudança de Comportamento </a:t>
            </a:r>
            <a:endParaRPr sz="1300">
              <a:solidFill>
                <a:srgbClr val="585858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31" name="Google Shape;131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34500" y="152400"/>
            <a:ext cx="3757098" cy="250473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2" name="Google Shape;132;p29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133" name="Google Shape;133;p29"/>
            <p:cNvPicPr preferRelativeResize="0"/>
            <p:nvPr/>
          </p:nvPicPr>
          <p:blipFill rotWithShape="1">
            <a:blip r:embed="rId4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4" name="Google Shape;134;p29"/>
            <p:cNvPicPr preferRelativeResize="0"/>
            <p:nvPr/>
          </p:nvPicPr>
          <p:blipFill rotWithShape="1">
            <a:blip r:embed="rId4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35" name="Google Shape;135;p29"/>
          <p:cNvPicPr preferRelativeResize="0"/>
          <p:nvPr/>
        </p:nvPicPr>
        <p:blipFill rotWithShape="1">
          <a:blip r:embed="rId5">
            <a:alphaModFix/>
          </a:blip>
          <a:srcRect b="19216" l="35193" r="41315" t="49119"/>
          <a:stretch/>
        </p:blipFill>
        <p:spPr>
          <a:xfrm>
            <a:off x="478250" y="646050"/>
            <a:ext cx="2103699" cy="4737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6" name="Google Shape;136;p29"/>
          <p:cNvGrpSpPr/>
          <p:nvPr/>
        </p:nvGrpSpPr>
        <p:grpSpPr>
          <a:xfrm>
            <a:off x="2581959" y="587199"/>
            <a:ext cx="1431048" cy="591477"/>
            <a:chOff x="2366975" y="585800"/>
            <a:chExt cx="1602338" cy="662274"/>
          </a:xfrm>
        </p:grpSpPr>
        <p:pic>
          <p:nvPicPr>
            <p:cNvPr id="137" name="Google Shape;137;p29"/>
            <p:cNvPicPr preferRelativeResize="0"/>
            <p:nvPr/>
          </p:nvPicPr>
          <p:blipFill rotWithShape="1">
            <a:blip r:embed="rId6">
              <a:alphaModFix/>
            </a:blip>
            <a:srcRect b="39606" l="10738" r="0" t="8517"/>
            <a:stretch/>
          </p:blipFill>
          <p:spPr>
            <a:xfrm>
              <a:off x="2366975" y="585800"/>
              <a:ext cx="745825" cy="6238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8" name="Google Shape;138;p29"/>
            <p:cNvPicPr preferRelativeResize="0"/>
            <p:nvPr/>
          </p:nvPicPr>
          <p:blipFill rotWithShape="1">
            <a:blip r:embed="rId6">
              <a:alphaModFix/>
            </a:blip>
            <a:srcRect b="11723" l="17615" r="17976" t="60556"/>
            <a:stretch/>
          </p:blipFill>
          <p:spPr>
            <a:xfrm>
              <a:off x="3014525" y="656625"/>
              <a:ext cx="954788" cy="591449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0"/>
          <p:cNvSpPr/>
          <p:nvPr/>
        </p:nvSpPr>
        <p:spPr>
          <a:xfrm>
            <a:off x="4133750" y="1022175"/>
            <a:ext cx="3909000" cy="3253800"/>
          </a:xfrm>
          <a:prstGeom prst="rect">
            <a:avLst/>
          </a:prstGeom>
          <a:noFill/>
          <a:ln cap="flat" cmpd="sng" w="9525">
            <a:solidFill>
              <a:srgbClr val="12455A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1100"/>
              <a:buFont typeface="Poppins Light"/>
              <a:buNone/>
            </a:pPr>
            <a:r>
              <a:t/>
            </a:r>
            <a:endParaRPr b="0" i="0" sz="900" u="none" cap="none" strike="noStrike">
              <a:solidFill>
                <a:srgbClr val="888888"/>
              </a:solidFill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144" name="Google Shape;144;p30"/>
          <p:cNvSpPr txBox="1"/>
          <p:nvPr/>
        </p:nvSpPr>
        <p:spPr>
          <a:xfrm>
            <a:off x="4241175" y="4022075"/>
            <a:ext cx="17049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9. Inovação infraestrutura</a:t>
            </a:r>
            <a:endParaRPr i="0" sz="800" u="none" cap="none" strike="noStrik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45" name="Google Shape;145;p30"/>
          <p:cNvSpPr/>
          <p:nvPr/>
        </p:nvSpPr>
        <p:spPr>
          <a:xfrm>
            <a:off x="4267325" y="2161284"/>
            <a:ext cx="1704900" cy="199200"/>
          </a:xfrm>
          <a:prstGeom prst="rect">
            <a:avLst/>
          </a:prstGeom>
          <a:solidFill>
            <a:srgbClr val="C31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30"/>
          <p:cNvSpPr/>
          <p:nvPr/>
        </p:nvSpPr>
        <p:spPr>
          <a:xfrm>
            <a:off x="6220125" y="3212048"/>
            <a:ext cx="1704900" cy="285000"/>
          </a:xfrm>
          <a:prstGeom prst="rect">
            <a:avLst/>
          </a:prstGeom>
          <a:solidFill>
            <a:srgbClr val="0B659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47" name="Google Shape;147;p30"/>
          <p:cNvCxnSpPr/>
          <p:nvPr/>
        </p:nvCxnSpPr>
        <p:spPr>
          <a:xfrm>
            <a:off x="4133753" y="1753606"/>
            <a:ext cx="3909000" cy="0"/>
          </a:xfrm>
          <a:prstGeom prst="straightConnector1">
            <a:avLst/>
          </a:prstGeom>
          <a:noFill/>
          <a:ln cap="flat" cmpd="sng" w="9525">
            <a:solidFill>
              <a:srgbClr val="12455A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148" name="Google Shape;148;p30"/>
          <p:cNvCxnSpPr/>
          <p:nvPr/>
        </p:nvCxnSpPr>
        <p:spPr>
          <a:xfrm>
            <a:off x="4133753" y="1391150"/>
            <a:ext cx="3909000" cy="0"/>
          </a:xfrm>
          <a:prstGeom prst="straightConnector1">
            <a:avLst/>
          </a:prstGeom>
          <a:noFill/>
          <a:ln cap="flat" cmpd="sng" w="9525">
            <a:solidFill>
              <a:srgbClr val="12455A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149" name="Google Shape;149;p30"/>
          <p:cNvCxnSpPr/>
          <p:nvPr/>
        </p:nvCxnSpPr>
        <p:spPr>
          <a:xfrm>
            <a:off x="4133753" y="2107462"/>
            <a:ext cx="3909000" cy="0"/>
          </a:xfrm>
          <a:prstGeom prst="straightConnector1">
            <a:avLst/>
          </a:prstGeom>
          <a:noFill/>
          <a:ln cap="flat" cmpd="sng" w="9525">
            <a:solidFill>
              <a:srgbClr val="12455A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150" name="Google Shape;150;p30"/>
          <p:cNvCxnSpPr/>
          <p:nvPr/>
        </p:nvCxnSpPr>
        <p:spPr>
          <a:xfrm>
            <a:off x="4133753" y="2467817"/>
            <a:ext cx="3909000" cy="0"/>
          </a:xfrm>
          <a:prstGeom prst="straightConnector1">
            <a:avLst/>
          </a:prstGeom>
          <a:noFill/>
          <a:ln cap="flat" cmpd="sng" w="9525">
            <a:solidFill>
              <a:srgbClr val="12455A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151" name="Google Shape;151;p30"/>
          <p:cNvCxnSpPr/>
          <p:nvPr/>
        </p:nvCxnSpPr>
        <p:spPr>
          <a:xfrm>
            <a:off x="4133753" y="2830273"/>
            <a:ext cx="3909000" cy="0"/>
          </a:xfrm>
          <a:prstGeom prst="straightConnector1">
            <a:avLst/>
          </a:prstGeom>
          <a:noFill/>
          <a:ln cap="flat" cmpd="sng" w="9525">
            <a:solidFill>
              <a:srgbClr val="12455A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152" name="Google Shape;152;p30"/>
          <p:cNvCxnSpPr/>
          <p:nvPr/>
        </p:nvCxnSpPr>
        <p:spPr>
          <a:xfrm>
            <a:off x="4133753" y="3184118"/>
            <a:ext cx="3909000" cy="0"/>
          </a:xfrm>
          <a:prstGeom prst="straightConnector1">
            <a:avLst/>
          </a:prstGeom>
          <a:noFill/>
          <a:ln cap="flat" cmpd="sng" w="9525">
            <a:solidFill>
              <a:srgbClr val="12455A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153" name="Google Shape;153;p30"/>
          <p:cNvCxnSpPr/>
          <p:nvPr/>
        </p:nvCxnSpPr>
        <p:spPr>
          <a:xfrm>
            <a:off x="4133753" y="3549425"/>
            <a:ext cx="3909000" cy="0"/>
          </a:xfrm>
          <a:prstGeom prst="straightConnector1">
            <a:avLst/>
          </a:prstGeom>
          <a:noFill/>
          <a:ln cap="flat" cmpd="sng" w="9525">
            <a:solidFill>
              <a:srgbClr val="12455A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154" name="Google Shape;154;p30"/>
          <p:cNvCxnSpPr>
            <a:stCxn id="143" idx="0"/>
            <a:endCxn id="143" idx="2"/>
          </p:cNvCxnSpPr>
          <p:nvPr/>
        </p:nvCxnSpPr>
        <p:spPr>
          <a:xfrm>
            <a:off x="6088250" y="1022175"/>
            <a:ext cx="0" cy="3253800"/>
          </a:xfrm>
          <a:prstGeom prst="straightConnector1">
            <a:avLst/>
          </a:prstGeom>
          <a:noFill/>
          <a:ln cap="flat" cmpd="sng" w="9525">
            <a:solidFill>
              <a:srgbClr val="12455A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155" name="Google Shape;155;p30"/>
          <p:cNvCxnSpPr/>
          <p:nvPr/>
        </p:nvCxnSpPr>
        <p:spPr>
          <a:xfrm>
            <a:off x="8041520" y="1317550"/>
            <a:ext cx="0" cy="2306700"/>
          </a:xfrm>
          <a:prstGeom prst="straightConnector1">
            <a:avLst/>
          </a:prstGeom>
          <a:noFill/>
          <a:ln cap="flat" cmpd="sng" w="9525">
            <a:solidFill>
              <a:srgbClr val="12455A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156" name="Google Shape;156;p30"/>
          <p:cNvSpPr txBox="1"/>
          <p:nvPr/>
        </p:nvSpPr>
        <p:spPr>
          <a:xfrm>
            <a:off x="655250" y="1043175"/>
            <a:ext cx="3098100" cy="105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lang="pt-BR" sz="29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ODS's</a:t>
            </a:r>
            <a:endParaRPr sz="16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pt-BR" sz="12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quais os objetivos de desenvolvimento sustentável ONU são trabalhados </a:t>
            </a:r>
            <a:endParaRPr sz="12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pt-BR" sz="12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no Pé de Infância.</a:t>
            </a:r>
            <a:endParaRPr sz="12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7" name="Google Shape;157;p30"/>
          <p:cNvSpPr txBox="1"/>
          <p:nvPr/>
        </p:nvSpPr>
        <p:spPr>
          <a:xfrm>
            <a:off x="4267325" y="1112950"/>
            <a:ext cx="17049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1. Erradicação da pobreza</a:t>
            </a:r>
            <a:endParaRPr i="0" sz="800" u="none" cap="none" strike="noStrike">
              <a:solidFill>
                <a:srgbClr val="12455A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8" name="Google Shape;158;p30"/>
          <p:cNvSpPr txBox="1"/>
          <p:nvPr/>
        </p:nvSpPr>
        <p:spPr>
          <a:xfrm>
            <a:off x="4267325" y="1429875"/>
            <a:ext cx="17049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2. Fome zero e agricultura sustentável</a:t>
            </a:r>
            <a:endParaRPr i="0" sz="800" u="none" cap="none" strike="noStrike">
              <a:solidFill>
                <a:srgbClr val="12455A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9" name="Google Shape;159;p30"/>
          <p:cNvSpPr txBox="1"/>
          <p:nvPr/>
        </p:nvSpPr>
        <p:spPr>
          <a:xfrm>
            <a:off x="4392664" y="1838756"/>
            <a:ext cx="14019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3. Saúde e bem-estar</a:t>
            </a:r>
            <a:endParaRPr i="0" sz="800" u="none" cap="none" strike="noStrik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0" name="Google Shape;160;p30"/>
          <p:cNvSpPr txBox="1"/>
          <p:nvPr/>
        </p:nvSpPr>
        <p:spPr>
          <a:xfrm>
            <a:off x="4267325" y="2197350"/>
            <a:ext cx="17049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4. Educação de qualidade</a:t>
            </a:r>
            <a:endParaRPr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1" name="Google Shape;161;p30"/>
          <p:cNvSpPr txBox="1"/>
          <p:nvPr/>
        </p:nvSpPr>
        <p:spPr>
          <a:xfrm>
            <a:off x="4267225" y="2933813"/>
            <a:ext cx="17049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6. Água limpa e saneamento</a:t>
            </a:r>
            <a:endParaRPr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2" name="Google Shape;162;p30"/>
          <p:cNvSpPr txBox="1"/>
          <p:nvPr/>
        </p:nvSpPr>
        <p:spPr>
          <a:xfrm>
            <a:off x="4267325" y="3263900"/>
            <a:ext cx="17049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7. Energia limpa e acessível</a:t>
            </a:r>
            <a:endParaRPr i="0" sz="800" u="none" cap="none" strike="noStrike">
              <a:solidFill>
                <a:srgbClr val="12455A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3" name="Google Shape;163;p30"/>
          <p:cNvSpPr txBox="1"/>
          <p:nvPr/>
        </p:nvSpPr>
        <p:spPr>
          <a:xfrm>
            <a:off x="4267325" y="3593988"/>
            <a:ext cx="17049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8. Trabalho decente e crescimento econômico</a:t>
            </a:r>
            <a:endParaRPr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4" name="Google Shape;164;p30"/>
          <p:cNvSpPr txBox="1"/>
          <p:nvPr/>
        </p:nvSpPr>
        <p:spPr>
          <a:xfrm>
            <a:off x="6239125" y="1788013"/>
            <a:ext cx="16899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12. Consumo e produção responsáveis</a:t>
            </a:r>
            <a:endParaRPr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5" name="Google Shape;165;p30"/>
          <p:cNvSpPr txBox="1"/>
          <p:nvPr/>
        </p:nvSpPr>
        <p:spPr>
          <a:xfrm>
            <a:off x="6239125" y="2145125"/>
            <a:ext cx="16899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13. Ação contra a mudança global do clima </a:t>
            </a:r>
            <a:endParaRPr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6" name="Google Shape;166;p30"/>
          <p:cNvSpPr txBox="1"/>
          <p:nvPr/>
        </p:nvSpPr>
        <p:spPr>
          <a:xfrm>
            <a:off x="6224112" y="2583367"/>
            <a:ext cx="17049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14. Vida na água</a:t>
            </a:r>
            <a:endParaRPr i="0" sz="800" u="none" cap="none" strike="noStrike">
              <a:solidFill>
                <a:srgbClr val="12455A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7" name="Google Shape;167;p30"/>
          <p:cNvSpPr txBox="1"/>
          <p:nvPr/>
        </p:nvSpPr>
        <p:spPr>
          <a:xfrm>
            <a:off x="6239125" y="2926338"/>
            <a:ext cx="16899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15. Vida terrestre</a:t>
            </a:r>
            <a:endParaRPr i="0" sz="800" u="none" cap="none" strike="noStrike">
              <a:solidFill>
                <a:srgbClr val="12455A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8" name="Google Shape;168;p30"/>
          <p:cNvSpPr txBox="1"/>
          <p:nvPr/>
        </p:nvSpPr>
        <p:spPr>
          <a:xfrm>
            <a:off x="6239125" y="3224263"/>
            <a:ext cx="16749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16. Paz, justiça e instituições eficazes</a:t>
            </a:r>
            <a:endParaRPr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9" name="Google Shape;169;p30"/>
          <p:cNvSpPr/>
          <p:nvPr/>
        </p:nvSpPr>
        <p:spPr>
          <a:xfrm>
            <a:off x="4267325" y="2549459"/>
            <a:ext cx="1704900" cy="199200"/>
          </a:xfrm>
          <a:prstGeom prst="rect">
            <a:avLst/>
          </a:prstGeom>
          <a:solidFill>
            <a:srgbClr val="F842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30"/>
          <p:cNvSpPr/>
          <p:nvPr/>
        </p:nvSpPr>
        <p:spPr>
          <a:xfrm>
            <a:off x="6220125" y="1450123"/>
            <a:ext cx="1704900" cy="24450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30"/>
          <p:cNvSpPr/>
          <p:nvPr/>
        </p:nvSpPr>
        <p:spPr>
          <a:xfrm>
            <a:off x="6224125" y="3594149"/>
            <a:ext cx="1704900" cy="285000"/>
          </a:xfrm>
          <a:prstGeom prst="rect">
            <a:avLst/>
          </a:prstGeom>
          <a:solidFill>
            <a:srgbClr val="07376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2" name="Google Shape;172;p30"/>
          <p:cNvCxnSpPr/>
          <p:nvPr/>
        </p:nvCxnSpPr>
        <p:spPr>
          <a:xfrm>
            <a:off x="4133753" y="3923550"/>
            <a:ext cx="3909000" cy="0"/>
          </a:xfrm>
          <a:prstGeom prst="straightConnector1">
            <a:avLst/>
          </a:prstGeom>
          <a:noFill/>
          <a:ln cap="flat" cmpd="sng" w="9525">
            <a:solidFill>
              <a:srgbClr val="12455A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173" name="Google Shape;173;p30"/>
          <p:cNvSpPr txBox="1"/>
          <p:nvPr/>
        </p:nvSpPr>
        <p:spPr>
          <a:xfrm>
            <a:off x="4392664" y="2555222"/>
            <a:ext cx="14019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5. Igualdade de gênero</a:t>
            </a:r>
            <a:endParaRPr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4" name="Google Shape;174;p30"/>
          <p:cNvSpPr txBox="1"/>
          <p:nvPr/>
        </p:nvSpPr>
        <p:spPr>
          <a:xfrm>
            <a:off x="6239125" y="1060438"/>
            <a:ext cx="16899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10. Redução das desigualdades</a:t>
            </a:r>
            <a:endParaRPr i="0" sz="800" u="none" cap="none" strike="noStrik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5" name="Google Shape;175;p30"/>
          <p:cNvSpPr txBox="1"/>
          <p:nvPr/>
        </p:nvSpPr>
        <p:spPr>
          <a:xfrm>
            <a:off x="6239125" y="1429875"/>
            <a:ext cx="16899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11. Cidades e comunidades sustentáveis</a:t>
            </a:r>
            <a:endParaRPr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6" name="Google Shape;176;p30"/>
          <p:cNvSpPr txBox="1"/>
          <p:nvPr/>
        </p:nvSpPr>
        <p:spPr>
          <a:xfrm>
            <a:off x="6235125" y="3593988"/>
            <a:ext cx="16749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17. Parcerias e meios de implementação</a:t>
            </a:r>
            <a:endParaRPr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77" name="Google Shape;177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5250" y="2291333"/>
            <a:ext cx="3098101" cy="163221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8" name="Google Shape;178;p30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179" name="Google Shape;179;p30"/>
            <p:cNvPicPr preferRelativeResize="0"/>
            <p:nvPr/>
          </p:nvPicPr>
          <p:blipFill rotWithShape="1">
            <a:blip r:embed="rId4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0" name="Google Shape;180;p30"/>
            <p:cNvPicPr preferRelativeResize="0"/>
            <p:nvPr/>
          </p:nvPicPr>
          <p:blipFill rotWithShape="1">
            <a:blip r:embed="rId4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1"/>
          <p:cNvSpPr txBox="1"/>
          <p:nvPr/>
        </p:nvSpPr>
        <p:spPr>
          <a:xfrm>
            <a:off x="817350" y="889100"/>
            <a:ext cx="7509300" cy="114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7690"/>
              </a:buClr>
              <a:buSzPts val="2400"/>
              <a:buFont typeface="Calibri"/>
              <a:buNone/>
            </a:pPr>
            <a:r>
              <a:rPr b="1" lang="pt-BR" sz="23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Dois temas foram escolhidos pelos municípios da rede Urban95 como pautas urgentes a serem trabalhadas pelas cidades junto às famílias:</a:t>
            </a:r>
            <a:endParaRPr sz="10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6" name="Google Shape;186;p31"/>
          <p:cNvSpPr txBox="1"/>
          <p:nvPr/>
        </p:nvSpPr>
        <p:spPr>
          <a:xfrm>
            <a:off x="572750" y="2301313"/>
            <a:ext cx="3225900" cy="21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67690"/>
              </a:buClr>
              <a:buSzPts val="2400"/>
              <a:buFont typeface="Calibri"/>
              <a:buNone/>
            </a:pPr>
            <a:r>
              <a:rPr b="1" lang="pt-BR" sz="15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Brincar ao ar livre em contato com a natureza</a:t>
            </a:r>
            <a:endParaRPr b="1" sz="15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67690"/>
              </a:buClr>
              <a:buSzPts val="2400"/>
              <a:buFont typeface="Calibri"/>
              <a:buNone/>
            </a:pPr>
            <a:r>
              <a:rPr lang="pt-BR" sz="10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que todos os dias as crianças tenham </a:t>
            </a:r>
            <a:endParaRPr sz="10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67690"/>
              </a:buClr>
              <a:buSzPts val="2400"/>
              <a:buFont typeface="Calibri"/>
              <a:buNone/>
            </a:pPr>
            <a:r>
              <a:rPr lang="pt-BR" sz="10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tempo para inventar seu mundo, em um espaço arejado com elementos da natureza (sol, céu, terra, água, verde), descobrindo o que está ao seu redor, que os cuidadores tenham acesso à formas de brincar e espaços que possibilitem a interação com a natureza.</a:t>
            </a:r>
            <a:endParaRPr sz="10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7690"/>
              </a:buClr>
              <a:buSzPts val="2400"/>
              <a:buFont typeface="Calibri"/>
              <a:buNone/>
            </a:pPr>
            <a:r>
              <a:t/>
            </a:r>
            <a:endParaRPr sz="15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7" name="Google Shape;187;p31"/>
          <p:cNvSpPr txBox="1"/>
          <p:nvPr/>
        </p:nvSpPr>
        <p:spPr>
          <a:xfrm>
            <a:off x="5157700" y="2301318"/>
            <a:ext cx="3225900" cy="148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67690"/>
              </a:buClr>
              <a:buSzPts val="2400"/>
              <a:buFont typeface="Calibri"/>
              <a:buNone/>
            </a:pPr>
            <a:r>
              <a:rPr b="1" lang="pt-BR" sz="15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Educação Não Violenta</a:t>
            </a:r>
            <a:endParaRPr b="1" sz="15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pt-BR" sz="10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que as crianças cresçam em ambientes sem violência, que os cuidadores possam reconhecer os momentos </a:t>
            </a:r>
            <a:r>
              <a:rPr lang="pt-BR" sz="10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em</a:t>
            </a:r>
            <a:r>
              <a:rPr lang="pt-BR" sz="10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pt-BR" sz="10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que se alteram diante de um comportamento normal de uma criança e inaugurar uma nova forma de lidar com os desafios do dia a dia. </a:t>
            </a:r>
            <a:endParaRPr sz="10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188" name="Google Shape;188;p31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189" name="Google Shape;189;p31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0" name="Google Shape;190;p31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2"/>
          <p:cNvSpPr txBox="1"/>
          <p:nvPr/>
        </p:nvSpPr>
        <p:spPr>
          <a:xfrm>
            <a:off x="817350" y="1847100"/>
            <a:ext cx="7509300" cy="116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lang="pt-BR" sz="25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Nossa cidade escolheu o tema:</a:t>
            </a:r>
            <a:endParaRPr b="1" sz="25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  <a:p>
            <a:pPr indent="0" lvl="0" mar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sz="25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  <a:p>
            <a:pPr indent="0" lvl="0" mar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lang="pt-BR" sz="25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Educação Não Violenta</a:t>
            </a:r>
            <a:endParaRPr b="1" sz="23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</p:txBody>
      </p:sp>
      <p:grpSp>
        <p:nvGrpSpPr>
          <p:cNvPr id="196" name="Google Shape;196;p32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197" name="Google Shape;197;p32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8" name="Google Shape;198;p32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3"/>
          <p:cNvSpPr/>
          <p:nvPr/>
        </p:nvSpPr>
        <p:spPr>
          <a:xfrm>
            <a:off x="1398363" y="1623263"/>
            <a:ext cx="1212900" cy="646500"/>
          </a:xfrm>
          <a:prstGeom prst="rect">
            <a:avLst/>
          </a:prstGeom>
          <a:solidFill>
            <a:srgbClr val="611E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33"/>
          <p:cNvSpPr/>
          <p:nvPr/>
        </p:nvSpPr>
        <p:spPr>
          <a:xfrm>
            <a:off x="1398363" y="2391744"/>
            <a:ext cx="1212900" cy="646500"/>
          </a:xfrm>
          <a:prstGeom prst="rect">
            <a:avLst/>
          </a:prstGeom>
          <a:solidFill>
            <a:srgbClr val="611E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33"/>
          <p:cNvSpPr/>
          <p:nvPr/>
        </p:nvSpPr>
        <p:spPr>
          <a:xfrm>
            <a:off x="1398360" y="3207025"/>
            <a:ext cx="1212900" cy="646500"/>
          </a:xfrm>
          <a:prstGeom prst="rect">
            <a:avLst/>
          </a:prstGeom>
          <a:solidFill>
            <a:srgbClr val="611E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33"/>
          <p:cNvSpPr/>
          <p:nvPr/>
        </p:nvSpPr>
        <p:spPr>
          <a:xfrm>
            <a:off x="2711938" y="1623275"/>
            <a:ext cx="4715700" cy="646500"/>
          </a:xfrm>
          <a:prstGeom prst="rect">
            <a:avLst/>
          </a:prstGeom>
          <a:solidFill>
            <a:srgbClr val="611E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33"/>
          <p:cNvSpPr/>
          <p:nvPr/>
        </p:nvSpPr>
        <p:spPr>
          <a:xfrm>
            <a:off x="2711938" y="2391750"/>
            <a:ext cx="4715700" cy="646500"/>
          </a:xfrm>
          <a:prstGeom prst="rect">
            <a:avLst/>
          </a:prstGeom>
          <a:solidFill>
            <a:srgbClr val="611E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33"/>
          <p:cNvSpPr/>
          <p:nvPr/>
        </p:nvSpPr>
        <p:spPr>
          <a:xfrm>
            <a:off x="2711938" y="3207025"/>
            <a:ext cx="4715700" cy="646500"/>
          </a:xfrm>
          <a:prstGeom prst="rect">
            <a:avLst/>
          </a:prstGeom>
          <a:solidFill>
            <a:srgbClr val="611E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33"/>
          <p:cNvSpPr txBox="1"/>
          <p:nvPr/>
        </p:nvSpPr>
        <p:spPr>
          <a:xfrm>
            <a:off x="2869063" y="1623275"/>
            <a:ext cx="4418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>
                <a:solidFill>
                  <a:schemeClr val="accent3"/>
                </a:solidFill>
                <a:latin typeface="Poppins"/>
                <a:ea typeface="Poppins"/>
                <a:cs typeface="Poppins"/>
                <a:sym typeface="Poppins"/>
              </a:rPr>
              <a:t>reduzir agressões físicas, xingamentos e humilhações em crianças de zero a três anos.</a:t>
            </a:r>
            <a:endParaRPr sz="1500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0" name="Google Shape;210;p33"/>
          <p:cNvSpPr txBox="1"/>
          <p:nvPr/>
        </p:nvSpPr>
        <p:spPr>
          <a:xfrm>
            <a:off x="1416213" y="1660163"/>
            <a:ext cx="1177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>
                <a:solidFill>
                  <a:schemeClr val="accent3"/>
                </a:solidFill>
                <a:latin typeface="Poppins"/>
                <a:ea typeface="Poppins"/>
                <a:cs typeface="Poppins"/>
                <a:sym typeface="Poppins"/>
              </a:rPr>
              <a:t>O que </a:t>
            </a:r>
            <a:endParaRPr b="1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accent3"/>
                </a:solidFill>
                <a:latin typeface="Poppins"/>
                <a:ea typeface="Poppins"/>
                <a:cs typeface="Poppins"/>
                <a:sym typeface="Poppins"/>
              </a:rPr>
              <a:t>queremos</a:t>
            </a:r>
            <a:endParaRPr sz="100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1" name="Google Shape;211;p33"/>
          <p:cNvSpPr txBox="1"/>
          <p:nvPr/>
        </p:nvSpPr>
        <p:spPr>
          <a:xfrm>
            <a:off x="1949400" y="583900"/>
            <a:ext cx="52452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Programa de Mudança de comportamento</a:t>
            </a:r>
            <a:endParaRPr b="1" sz="18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Educação Não Violenta</a:t>
            </a:r>
            <a:endParaRPr b="1" sz="18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</p:txBody>
      </p:sp>
      <p:sp>
        <p:nvSpPr>
          <p:cNvPr id="212" name="Google Shape;212;p33"/>
          <p:cNvSpPr txBox="1"/>
          <p:nvPr/>
        </p:nvSpPr>
        <p:spPr>
          <a:xfrm>
            <a:off x="2869063" y="2391752"/>
            <a:ext cx="42603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>
                <a:solidFill>
                  <a:schemeClr val="accent3"/>
                </a:solidFill>
                <a:latin typeface="Poppins"/>
                <a:ea typeface="Poppins"/>
                <a:cs typeface="Poppins"/>
                <a:sym typeface="Poppins"/>
              </a:rPr>
              <a:t>em situações de rotina, diariamente - interromper o ato e romper o hábito.</a:t>
            </a:r>
            <a:endParaRPr sz="1500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3" name="Google Shape;213;p33"/>
          <p:cNvSpPr txBox="1"/>
          <p:nvPr/>
        </p:nvSpPr>
        <p:spPr>
          <a:xfrm>
            <a:off x="1416213" y="2428644"/>
            <a:ext cx="1177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>
                <a:solidFill>
                  <a:schemeClr val="accent3"/>
                </a:solidFill>
                <a:latin typeface="Poppins"/>
                <a:ea typeface="Poppins"/>
                <a:cs typeface="Poppins"/>
                <a:sym typeface="Poppins"/>
              </a:rPr>
              <a:t>Quando</a:t>
            </a:r>
            <a:endParaRPr b="1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accent3"/>
                </a:solidFill>
                <a:latin typeface="Poppins"/>
                <a:ea typeface="Poppins"/>
                <a:cs typeface="Poppins"/>
                <a:sym typeface="Poppins"/>
              </a:rPr>
              <a:t>queremos</a:t>
            </a:r>
            <a:endParaRPr b="1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4" name="Google Shape;214;p33"/>
          <p:cNvSpPr txBox="1"/>
          <p:nvPr/>
        </p:nvSpPr>
        <p:spPr>
          <a:xfrm>
            <a:off x="2869063" y="3207025"/>
            <a:ext cx="4418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>
                <a:solidFill>
                  <a:schemeClr val="accent3"/>
                </a:solidFill>
                <a:latin typeface="Poppins"/>
                <a:ea typeface="Poppins"/>
                <a:cs typeface="Poppins"/>
                <a:sym typeface="Poppins"/>
              </a:rPr>
              <a:t>em casa, na rua, no mercado, na creche,</a:t>
            </a:r>
            <a:endParaRPr sz="1500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>
                <a:solidFill>
                  <a:schemeClr val="accent3"/>
                </a:solidFill>
                <a:latin typeface="Poppins"/>
                <a:ea typeface="Poppins"/>
                <a:cs typeface="Poppins"/>
                <a:sym typeface="Poppins"/>
              </a:rPr>
              <a:t>na escola, em lugares públicos.</a:t>
            </a:r>
            <a:endParaRPr sz="1500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5" name="Google Shape;215;p33"/>
          <p:cNvSpPr txBox="1"/>
          <p:nvPr/>
        </p:nvSpPr>
        <p:spPr>
          <a:xfrm>
            <a:off x="1416210" y="3243925"/>
            <a:ext cx="1177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>
                <a:solidFill>
                  <a:schemeClr val="accent3"/>
                </a:solidFill>
                <a:latin typeface="Poppins"/>
                <a:ea typeface="Poppins"/>
                <a:cs typeface="Poppins"/>
                <a:sym typeface="Poppins"/>
              </a:rPr>
              <a:t>Onde</a:t>
            </a:r>
            <a:endParaRPr b="1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accent3"/>
                </a:solidFill>
                <a:latin typeface="Poppins"/>
                <a:ea typeface="Poppins"/>
                <a:cs typeface="Poppins"/>
                <a:sym typeface="Poppins"/>
              </a:rPr>
              <a:t>queremos:</a:t>
            </a:r>
            <a:endParaRPr b="1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16" name="Google Shape;216;p33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217" name="Google Shape;217;p33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8" name="Google Shape;218;p33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4"/>
          <p:cNvSpPr txBox="1"/>
          <p:nvPr/>
        </p:nvSpPr>
        <p:spPr>
          <a:xfrm>
            <a:off x="5346700" y="1579575"/>
            <a:ext cx="3000000" cy="319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lang="pt-BR" sz="30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Elisama Santos</a:t>
            </a:r>
            <a:endParaRPr b="1" sz="30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consultora e Porta Voz do Programa</a:t>
            </a:r>
            <a:endParaRPr b="1" sz="18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1" sz="16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pt-BR" sz="10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Escritora, psicanalista, educadora parental e consultora em Educação Não Violenta. "Quero te auxiliar na busca por um relacionamento de maior conexão e assertividade com as crianças e adolescentes ao seu redor.</a:t>
            </a:r>
            <a:endParaRPr sz="10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pt-BR" sz="10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Acredito que educar é um processo de autoconhecimento, despertar da consciência e cura. Como mãe de Miguel e Helena, enxergo nos filhos um convite constante a dias mais plenos e harmoniosos e com eles aprender a aceitar e amar a vida como ela é".</a:t>
            </a:r>
            <a:endParaRPr sz="10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24" name="Google Shape;224;p34"/>
          <p:cNvPicPr preferRelativeResize="0"/>
          <p:nvPr/>
        </p:nvPicPr>
        <p:blipFill rotWithShape="1">
          <a:blip r:embed="rId3">
            <a:alphaModFix/>
          </a:blip>
          <a:srcRect b="0" l="10875" r="487" t="0"/>
          <a:stretch/>
        </p:blipFill>
        <p:spPr>
          <a:xfrm>
            <a:off x="-130300" y="-30100"/>
            <a:ext cx="4571999" cy="5240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77375" y="222700"/>
            <a:ext cx="850558" cy="1361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04748" y="222700"/>
            <a:ext cx="877152" cy="136154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7" name="Google Shape;227;p34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228" name="Google Shape;228;p34"/>
            <p:cNvPicPr preferRelativeResize="0"/>
            <p:nvPr/>
          </p:nvPicPr>
          <p:blipFill rotWithShape="1">
            <a:blip r:embed="rId6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9" name="Google Shape;229;p34"/>
            <p:cNvPicPr preferRelativeResize="0"/>
            <p:nvPr/>
          </p:nvPicPr>
          <p:blipFill rotWithShape="1">
            <a:blip r:embed="rId6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5"/>
          <p:cNvSpPr txBox="1"/>
          <p:nvPr/>
        </p:nvSpPr>
        <p:spPr>
          <a:xfrm>
            <a:off x="888450" y="1355725"/>
            <a:ext cx="7367100" cy="273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500">
                <a:solidFill>
                  <a:srgbClr val="5D317E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“A gente se acostumou a tratar a criança com gritos e com grosseria. “Só aprende quando eu grito” ou “só me entende quando eu bato” são pensamentos comuns. Nós consideramos isso normal porque foi o que muitos de nossos pais fizeram a vida inteira com a gente. Mas está comprovado que agredir fisicamente, humilhar e castigar são atitudes dos adultos que fazem muito mal à criança.”</a:t>
            </a:r>
            <a:endParaRPr sz="1500">
              <a:solidFill>
                <a:srgbClr val="5D317E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500">
                <a:solidFill>
                  <a:srgbClr val="5D317E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Elisama Santos - </a:t>
            </a:r>
            <a:r>
              <a:rPr lang="pt-BR" sz="1000">
                <a:solidFill>
                  <a:srgbClr val="5D317E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psicanalista e especialista em educação não violenta</a:t>
            </a:r>
            <a:endParaRPr sz="1000">
              <a:solidFill>
                <a:srgbClr val="5D317E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5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grpSp>
        <p:nvGrpSpPr>
          <p:cNvPr id="235" name="Google Shape;235;p35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236" name="Google Shape;236;p35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7" name="Google Shape;237;p35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5E5E5E"/>
      </a:dk1>
      <a:lt1>
        <a:srgbClr val="005E00"/>
      </a:lt1>
      <a:dk2>
        <a:srgbClr val="F0DEEC"/>
      </a:dk2>
      <a:lt2>
        <a:srgbClr val="FBD2CE"/>
      </a:lt2>
      <a:accent1>
        <a:srgbClr val="426B7C"/>
      </a:accent1>
      <a:accent2>
        <a:srgbClr val="F04D3A"/>
      </a:accent2>
      <a:accent3>
        <a:srgbClr val="F9AD3E"/>
      </a:accent3>
      <a:accent4>
        <a:srgbClr val="C47DB4"/>
      </a:accent4>
      <a:accent5>
        <a:srgbClr val="5BA1A5"/>
      </a:accent5>
      <a:accent6>
        <a:srgbClr val="949FE6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