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</p:sldIdLst>
  <p:sldSz cy="5175250" cx="9144000"/>
  <p:notesSz cx="6858000" cy="9144000"/>
  <p:embeddedFontLst>
    <p:embeddedFont>
      <p:font typeface="Nunito SemiBold"/>
      <p:regular r:id="rId64"/>
      <p:bold r:id="rId65"/>
      <p:italic r:id="rId66"/>
      <p:boldItalic r:id="rId67"/>
    </p:embeddedFont>
    <p:embeddedFont>
      <p:font typeface="Nunito"/>
      <p:regular r:id="rId68"/>
      <p:bold r:id="rId69"/>
      <p:italic r:id="rId70"/>
      <p:boldItalic r:id="rId71"/>
    </p:embeddedFont>
    <p:embeddedFont>
      <p:font typeface="Playfair Display"/>
      <p:regular r:id="rId72"/>
      <p:bold r:id="rId73"/>
      <p:italic r:id="rId74"/>
      <p:boldItalic r:id="rId75"/>
    </p:embeddedFont>
    <p:embeddedFont>
      <p:font typeface="Poppins"/>
      <p:regular r:id="rId76"/>
      <p:bold r:id="rId77"/>
      <p:italic r:id="rId78"/>
      <p:boldItalic r:id="rId79"/>
    </p:embeddedFont>
    <p:embeddedFont>
      <p:font typeface="Poppins Light"/>
      <p:regular r:id="rId80"/>
      <p:bold r:id="rId81"/>
      <p:italic r:id="rId82"/>
      <p:boldItalic r:id="rId83"/>
    </p:embeddedFont>
    <p:embeddedFont>
      <p:font typeface="Gothic A1"/>
      <p:regular r:id="rId84"/>
      <p:bold r:id="rId85"/>
    </p:embeddedFont>
    <p:embeddedFont>
      <p:font typeface="Helvetica Neue"/>
      <p:regular r:id="rId86"/>
      <p:bold r:id="rId87"/>
      <p:italic r:id="rId88"/>
      <p:boldItalic r:id="rId89"/>
    </p:embeddedFont>
    <p:embeddedFont>
      <p:font typeface="Helvetica Neue Light"/>
      <p:regular r:id="rId90"/>
      <p:bold r:id="rId91"/>
      <p:italic r:id="rId92"/>
      <p:boldItalic r:id="rId93"/>
    </p:embeddedFont>
    <p:embeddedFont>
      <p:font typeface="DM Serif Display"/>
      <p:regular r:id="rId94"/>
      <p:italic r:id="rId9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font" Target="fonts/GothicA1-regular.fntdata"/><Relationship Id="rId83" Type="http://schemas.openxmlformats.org/officeDocument/2006/relationships/font" Target="fonts/PoppinsLight-boldItalic.fntdata"/><Relationship Id="rId42" Type="http://schemas.openxmlformats.org/officeDocument/2006/relationships/slide" Target="slides/slide37.xml"/><Relationship Id="rId86" Type="http://schemas.openxmlformats.org/officeDocument/2006/relationships/font" Target="fonts/HelveticaNeue-regular.fntdata"/><Relationship Id="rId41" Type="http://schemas.openxmlformats.org/officeDocument/2006/relationships/slide" Target="slides/slide36.xml"/><Relationship Id="rId85" Type="http://schemas.openxmlformats.org/officeDocument/2006/relationships/font" Target="fonts/GothicA1-bold.fntdata"/><Relationship Id="rId44" Type="http://schemas.openxmlformats.org/officeDocument/2006/relationships/slide" Target="slides/slide39.xml"/><Relationship Id="rId88" Type="http://schemas.openxmlformats.org/officeDocument/2006/relationships/font" Target="fonts/HelveticaNeue-italic.fntdata"/><Relationship Id="rId43" Type="http://schemas.openxmlformats.org/officeDocument/2006/relationships/slide" Target="slides/slide38.xml"/><Relationship Id="rId87" Type="http://schemas.openxmlformats.org/officeDocument/2006/relationships/font" Target="fonts/HelveticaNeue-bold.fntdata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font" Target="fonts/HelveticaNeue-boldItalic.fntdata"/><Relationship Id="rId80" Type="http://schemas.openxmlformats.org/officeDocument/2006/relationships/font" Target="fonts/PoppinsLight-regular.fntdata"/><Relationship Id="rId82" Type="http://schemas.openxmlformats.org/officeDocument/2006/relationships/font" Target="fonts/PoppinsLight-italic.fntdata"/><Relationship Id="rId81" Type="http://schemas.openxmlformats.org/officeDocument/2006/relationships/font" Target="fonts/PoppinsLigh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PlayfairDisplay-bold.fntdata"/><Relationship Id="rId72" Type="http://schemas.openxmlformats.org/officeDocument/2006/relationships/font" Target="fonts/PlayfairDisplay-regular.fntdata"/><Relationship Id="rId31" Type="http://schemas.openxmlformats.org/officeDocument/2006/relationships/slide" Target="slides/slide26.xml"/><Relationship Id="rId75" Type="http://schemas.openxmlformats.org/officeDocument/2006/relationships/font" Target="fonts/PlayfairDisplay-boldItalic.fntdata"/><Relationship Id="rId30" Type="http://schemas.openxmlformats.org/officeDocument/2006/relationships/slide" Target="slides/slide25.xml"/><Relationship Id="rId74" Type="http://schemas.openxmlformats.org/officeDocument/2006/relationships/font" Target="fonts/PlayfairDisplay-italic.fntdata"/><Relationship Id="rId33" Type="http://schemas.openxmlformats.org/officeDocument/2006/relationships/slide" Target="slides/slide28.xml"/><Relationship Id="rId77" Type="http://schemas.openxmlformats.org/officeDocument/2006/relationships/font" Target="fonts/Poppins-bold.fntdata"/><Relationship Id="rId32" Type="http://schemas.openxmlformats.org/officeDocument/2006/relationships/slide" Target="slides/slide27.xml"/><Relationship Id="rId76" Type="http://schemas.openxmlformats.org/officeDocument/2006/relationships/font" Target="fonts/Poppins-regular.fntdata"/><Relationship Id="rId35" Type="http://schemas.openxmlformats.org/officeDocument/2006/relationships/slide" Target="slides/slide30.xml"/><Relationship Id="rId79" Type="http://schemas.openxmlformats.org/officeDocument/2006/relationships/font" Target="fonts/Poppins-boldItalic.fntdata"/><Relationship Id="rId34" Type="http://schemas.openxmlformats.org/officeDocument/2006/relationships/slide" Target="slides/slide29.xml"/><Relationship Id="rId78" Type="http://schemas.openxmlformats.org/officeDocument/2006/relationships/font" Target="fonts/Poppins-italic.fntdata"/><Relationship Id="rId71" Type="http://schemas.openxmlformats.org/officeDocument/2006/relationships/font" Target="fonts/Nunito-boldItalic.fntdata"/><Relationship Id="rId70" Type="http://schemas.openxmlformats.org/officeDocument/2006/relationships/font" Target="fonts/Nunito-italic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font" Target="fonts/NunitoSemiBold-regular.fntdata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font" Target="fonts/NunitoSemiBold-italic.fntdata"/><Relationship Id="rId21" Type="http://schemas.openxmlformats.org/officeDocument/2006/relationships/slide" Target="slides/slide16.xml"/><Relationship Id="rId65" Type="http://schemas.openxmlformats.org/officeDocument/2006/relationships/font" Target="fonts/NunitoSemiBold-bold.fntdata"/><Relationship Id="rId24" Type="http://schemas.openxmlformats.org/officeDocument/2006/relationships/slide" Target="slides/slide19.xml"/><Relationship Id="rId68" Type="http://schemas.openxmlformats.org/officeDocument/2006/relationships/font" Target="fonts/Nunito-regular.fntdata"/><Relationship Id="rId23" Type="http://schemas.openxmlformats.org/officeDocument/2006/relationships/slide" Target="slides/slide18.xml"/><Relationship Id="rId67" Type="http://schemas.openxmlformats.org/officeDocument/2006/relationships/font" Target="fonts/NunitoSemiBold-boldItalic.fntdata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Nunito-bold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95" Type="http://schemas.openxmlformats.org/officeDocument/2006/relationships/font" Target="fonts/DMSerifDisplay-italic.fntdata"/><Relationship Id="rId50" Type="http://schemas.openxmlformats.org/officeDocument/2006/relationships/slide" Target="slides/slide45.xml"/><Relationship Id="rId94" Type="http://schemas.openxmlformats.org/officeDocument/2006/relationships/font" Target="fonts/DMSerifDisplay-regular.fntdata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91" Type="http://schemas.openxmlformats.org/officeDocument/2006/relationships/font" Target="fonts/HelveticaNeueLight-bold.fntdata"/><Relationship Id="rId90" Type="http://schemas.openxmlformats.org/officeDocument/2006/relationships/font" Target="fonts/HelveticaNeueLight-regular.fntdata"/><Relationship Id="rId93" Type="http://schemas.openxmlformats.org/officeDocument/2006/relationships/font" Target="fonts/HelveticaNeueLight-boldItalic.fntdata"/><Relationship Id="rId92" Type="http://schemas.openxmlformats.org/officeDocument/2006/relationships/font" Target="fonts/HelveticaNeueLight-italic.fntdata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0a69a8da_0_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0a69a8da_0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9" name="Google Shape;379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9" name="Google Shape;389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f2273b4bb2_0_18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2f2273b4bb2_0_18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9" name="Google Shape;399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3" name="Google Shape;413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2" name="Google Shape;432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2203b9b7ae8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4" name="Google Shape;464;g2203b9b7ae8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9" name="Google Shape;479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6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8" name="Google Shape;498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6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0" name="Google Shape;510;p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6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" name="Google Shape;529;p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p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8" name="Google Shape;558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4" name="Google Shape;574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2" name="Google Shape;582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6" name="Google Shape;606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0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3" name="Google Shape;613;p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9" name="Google Shape;629;p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9" name="Google Shape;639;p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9" name="Google Shape;649;p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9" name="Google Shape;659;p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9" name="Google Shape;669;p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1" name="Google Shape;681;p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9" name="Google Shape;689;p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7" name="Google Shape;697;p1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5" name="Google Shape;705;p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3" name="Google Shape;713;p1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1" name="Google Shape;721;p1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9" name="Google Shape;729;p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7" name="Google Shape;737;p1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45" name="Google Shape;745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5" name="Google Shape;755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2" name="Google Shape;762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1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1" name="Google Shape;771;p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1" name="Google Shape;781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2f2273b4bb2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6" name="Google Shape;786;g2f2273b4bb2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2f2273b4bb2_0_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6" name="Google Shape;796;g2f2273b4bb2_0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6" name="Google Shape;806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30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10.jpg"/><Relationship Id="rId6" Type="http://schemas.openxmlformats.org/officeDocument/2006/relationships/image" Target="../media/image14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jpg"/><Relationship Id="rId4" Type="http://schemas.openxmlformats.org/officeDocument/2006/relationships/image" Target="../media/image16.png"/><Relationship Id="rId5" Type="http://schemas.openxmlformats.org/officeDocument/2006/relationships/image" Target="../media/image12.png"/><Relationship Id="rId6" Type="http://schemas.openxmlformats.org/officeDocument/2006/relationships/image" Target="../media/image6.png"/><Relationship Id="rId7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23.png"/><Relationship Id="rId5" Type="http://schemas.openxmlformats.org/officeDocument/2006/relationships/image" Target="../media/image14.png"/><Relationship Id="rId6" Type="http://schemas.openxmlformats.org/officeDocument/2006/relationships/image" Target="../media/image26.png"/><Relationship Id="rId7" Type="http://schemas.openxmlformats.org/officeDocument/2006/relationships/image" Target="../media/image32.png"/><Relationship Id="rId8" Type="http://schemas.openxmlformats.org/officeDocument/2006/relationships/image" Target="../media/image46.png"/><Relationship Id="rId11" Type="http://schemas.openxmlformats.org/officeDocument/2006/relationships/image" Target="../media/image16.png"/><Relationship Id="rId10" Type="http://schemas.openxmlformats.org/officeDocument/2006/relationships/image" Target="../media/image43.png"/><Relationship Id="rId12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Relationship Id="rId4" Type="http://schemas.openxmlformats.org/officeDocument/2006/relationships/image" Target="../media/image16.png"/><Relationship Id="rId5" Type="http://schemas.openxmlformats.org/officeDocument/2006/relationships/image" Target="../media/image12.png"/><Relationship Id="rId6" Type="http://schemas.openxmlformats.org/officeDocument/2006/relationships/image" Target="../media/image9.png"/><Relationship Id="rId7" Type="http://schemas.openxmlformats.org/officeDocument/2006/relationships/image" Target="../media/image3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51.jpg"/><Relationship Id="rId6" Type="http://schemas.openxmlformats.org/officeDocument/2006/relationships/image" Target="../media/image29.png"/><Relationship Id="rId7" Type="http://schemas.openxmlformats.org/officeDocument/2006/relationships/image" Target="../media/image2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58.jpg"/><Relationship Id="rId6" Type="http://schemas.openxmlformats.org/officeDocument/2006/relationships/image" Target="../media/image29.png"/><Relationship Id="rId7" Type="http://schemas.openxmlformats.org/officeDocument/2006/relationships/image" Target="../media/image3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9.png"/><Relationship Id="rId5" Type="http://schemas.openxmlformats.org/officeDocument/2006/relationships/image" Target="../media/image19.png"/><Relationship Id="rId6" Type="http://schemas.openxmlformats.org/officeDocument/2006/relationships/image" Target="../media/image16.png"/><Relationship Id="rId7" Type="http://schemas.openxmlformats.org/officeDocument/2006/relationships/image" Target="../media/image1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5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38.png"/><Relationship Id="rId5" Type="http://schemas.openxmlformats.org/officeDocument/2006/relationships/image" Target="../media/image9.png"/><Relationship Id="rId6" Type="http://schemas.openxmlformats.org/officeDocument/2006/relationships/image" Target="../media/image47.png"/><Relationship Id="rId7" Type="http://schemas.openxmlformats.org/officeDocument/2006/relationships/image" Target="../media/image35.png"/><Relationship Id="rId8" Type="http://schemas.openxmlformats.org/officeDocument/2006/relationships/image" Target="../media/image31.png"/><Relationship Id="rId10" Type="http://schemas.openxmlformats.org/officeDocument/2006/relationships/image" Target="../media/image5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4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66.jpg"/><Relationship Id="rId5" Type="http://schemas.openxmlformats.org/officeDocument/2006/relationships/image" Target="../media/image9.png"/><Relationship Id="rId6" Type="http://schemas.openxmlformats.org/officeDocument/2006/relationships/image" Target="../media/image69.jpg"/><Relationship Id="rId7" Type="http://schemas.openxmlformats.org/officeDocument/2006/relationships/image" Target="../media/image48.jpg"/><Relationship Id="rId8" Type="http://schemas.openxmlformats.org/officeDocument/2006/relationships/image" Target="../media/image44.png"/><Relationship Id="rId11" Type="http://schemas.openxmlformats.org/officeDocument/2006/relationships/image" Target="../media/image54.jpg"/><Relationship Id="rId10" Type="http://schemas.openxmlformats.org/officeDocument/2006/relationships/image" Target="../media/image5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71.png"/><Relationship Id="rId7" Type="http://schemas.openxmlformats.org/officeDocument/2006/relationships/image" Target="../media/image11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7.png"/><Relationship Id="rId4" Type="http://schemas.openxmlformats.org/officeDocument/2006/relationships/image" Target="../media/image52.png"/><Relationship Id="rId5" Type="http://schemas.openxmlformats.org/officeDocument/2006/relationships/image" Target="../media/image49.png"/><Relationship Id="rId6" Type="http://schemas.openxmlformats.org/officeDocument/2006/relationships/image" Target="../media/image16.png"/><Relationship Id="rId7" Type="http://schemas.openxmlformats.org/officeDocument/2006/relationships/image" Target="../media/image1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72.png"/><Relationship Id="rId5" Type="http://schemas.openxmlformats.org/officeDocument/2006/relationships/image" Target="../media/image9.png"/><Relationship Id="rId6" Type="http://schemas.openxmlformats.org/officeDocument/2006/relationships/image" Target="../media/image56.jpg"/><Relationship Id="rId7" Type="http://schemas.openxmlformats.org/officeDocument/2006/relationships/image" Target="../media/image91.jpg"/><Relationship Id="rId8" Type="http://schemas.openxmlformats.org/officeDocument/2006/relationships/image" Target="../media/image73.png"/><Relationship Id="rId10" Type="http://schemas.openxmlformats.org/officeDocument/2006/relationships/image" Target="../media/image10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4.jpg"/><Relationship Id="rId4" Type="http://schemas.openxmlformats.org/officeDocument/2006/relationships/image" Target="../media/image16.png"/><Relationship Id="rId5" Type="http://schemas.openxmlformats.org/officeDocument/2006/relationships/image" Target="../media/image12.png"/><Relationship Id="rId6" Type="http://schemas.openxmlformats.org/officeDocument/2006/relationships/image" Target="../media/image9.png"/><Relationship Id="rId7" Type="http://schemas.openxmlformats.org/officeDocument/2006/relationships/image" Target="../media/image60.jpg"/><Relationship Id="rId8" Type="http://schemas.openxmlformats.org/officeDocument/2006/relationships/image" Target="../media/image6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.png"/><Relationship Id="rId4" Type="http://schemas.openxmlformats.org/officeDocument/2006/relationships/image" Target="../media/image75.png"/><Relationship Id="rId9" Type="http://schemas.openxmlformats.org/officeDocument/2006/relationships/image" Target="../media/image68.jpg"/><Relationship Id="rId5" Type="http://schemas.openxmlformats.org/officeDocument/2006/relationships/image" Target="../media/image16.png"/><Relationship Id="rId6" Type="http://schemas.openxmlformats.org/officeDocument/2006/relationships/image" Target="../media/image12.png"/><Relationship Id="rId7" Type="http://schemas.openxmlformats.org/officeDocument/2006/relationships/image" Target="../media/image65.jpg"/><Relationship Id="rId8" Type="http://schemas.openxmlformats.org/officeDocument/2006/relationships/image" Target="../media/image60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8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7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7.png"/><Relationship Id="rId4" Type="http://schemas.openxmlformats.org/officeDocument/2006/relationships/image" Target="../media/image16.png"/><Relationship Id="rId5" Type="http://schemas.openxmlformats.org/officeDocument/2006/relationships/image" Target="../media/image12.png"/><Relationship Id="rId6" Type="http://schemas.openxmlformats.org/officeDocument/2006/relationships/image" Target="../media/image57.png"/><Relationship Id="rId7" Type="http://schemas.openxmlformats.org/officeDocument/2006/relationships/image" Target="../media/image4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81.png"/><Relationship Id="rId6" Type="http://schemas.openxmlformats.org/officeDocument/2006/relationships/image" Target="../media/image7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78.png"/><Relationship Id="rId5" Type="http://schemas.openxmlformats.org/officeDocument/2006/relationships/image" Target="../media/image9.png"/><Relationship Id="rId6" Type="http://schemas.openxmlformats.org/officeDocument/2006/relationships/image" Target="../media/image91.jpg"/><Relationship Id="rId7" Type="http://schemas.openxmlformats.org/officeDocument/2006/relationships/image" Target="../media/image80.png"/><Relationship Id="rId8" Type="http://schemas.openxmlformats.org/officeDocument/2006/relationships/image" Target="../media/image8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://drive.google.com/file/d/16mqdb4AsKb1D-dh-d2Cces0gTTY9tgit/view" TargetMode="External"/><Relationship Id="rId4" Type="http://schemas.openxmlformats.org/officeDocument/2006/relationships/image" Target="../media/image79.jpg"/><Relationship Id="rId5" Type="http://schemas.openxmlformats.org/officeDocument/2006/relationships/image" Target="../media/image3.png"/><Relationship Id="rId6" Type="http://schemas.openxmlformats.org/officeDocument/2006/relationships/image" Target="../media/image3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://drive.google.com/file/d/1DFfqtvd-w-B5ujVQzzhPly0i4yO2S6n_/view" TargetMode="External"/><Relationship Id="rId4" Type="http://schemas.openxmlformats.org/officeDocument/2006/relationships/image" Target="../media/image77.jpg"/><Relationship Id="rId5" Type="http://schemas.openxmlformats.org/officeDocument/2006/relationships/image" Target="../media/image3.png"/><Relationship Id="rId6" Type="http://schemas.openxmlformats.org/officeDocument/2006/relationships/image" Target="../media/image3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://drive.google.com/file/d/1B1zBGPp1wbGi3DYvZgZMOIwo1qbhohmV/view" TargetMode="External"/><Relationship Id="rId4" Type="http://schemas.openxmlformats.org/officeDocument/2006/relationships/image" Target="../media/image92.jpg"/><Relationship Id="rId5" Type="http://schemas.openxmlformats.org/officeDocument/2006/relationships/image" Target="../media/image3.png"/><Relationship Id="rId6" Type="http://schemas.openxmlformats.org/officeDocument/2006/relationships/image" Target="../media/image3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://drive.google.com/file/d/136-25OsCsvt_Z-B2eHa7ySn7MtMcymTe/view" TargetMode="External"/><Relationship Id="rId4" Type="http://schemas.openxmlformats.org/officeDocument/2006/relationships/image" Target="../media/image87.jpg"/><Relationship Id="rId5" Type="http://schemas.openxmlformats.org/officeDocument/2006/relationships/image" Target="../media/image3.png"/><Relationship Id="rId6" Type="http://schemas.openxmlformats.org/officeDocument/2006/relationships/image" Target="../media/image3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.png"/><Relationship Id="rId4" Type="http://schemas.openxmlformats.org/officeDocument/2006/relationships/image" Target="../media/image30.png"/><Relationship Id="rId5" Type="http://schemas.openxmlformats.org/officeDocument/2006/relationships/image" Target="../media/image16.png"/><Relationship Id="rId6" Type="http://schemas.openxmlformats.org/officeDocument/2006/relationships/image" Target="../media/image12.png"/><Relationship Id="rId7" Type="http://schemas.openxmlformats.org/officeDocument/2006/relationships/hyperlink" Target="http://drive.google.com/file/d/1j59pw6x_U7nOEel-DtwmD1PMp-NNY3p4/view" TargetMode="External"/><Relationship Id="rId8" Type="http://schemas.openxmlformats.org/officeDocument/2006/relationships/image" Target="../media/image100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5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88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02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8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94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0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12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96.png"/><Relationship Id="rId4" Type="http://schemas.openxmlformats.org/officeDocument/2006/relationships/image" Target="../media/image93.png"/><Relationship Id="rId5" Type="http://schemas.openxmlformats.org/officeDocument/2006/relationships/image" Target="../media/image90.jpg"/><Relationship Id="rId6" Type="http://schemas.openxmlformats.org/officeDocument/2006/relationships/image" Target="../media/image98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107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109.png"/><Relationship Id="rId6" Type="http://schemas.openxmlformats.org/officeDocument/2006/relationships/image" Target="../media/image10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03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96.png"/><Relationship Id="rId4" Type="http://schemas.openxmlformats.org/officeDocument/2006/relationships/image" Target="../media/image93.png"/><Relationship Id="rId5" Type="http://schemas.openxmlformats.org/officeDocument/2006/relationships/image" Target="../media/image111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06.png"/><Relationship Id="rId4" Type="http://schemas.openxmlformats.org/officeDocument/2006/relationships/image" Target="../media/image9.png"/><Relationship Id="rId5" Type="http://schemas.openxmlformats.org/officeDocument/2006/relationships/image" Target="../media/image96.png"/><Relationship Id="rId6" Type="http://schemas.openxmlformats.org/officeDocument/2006/relationships/image" Target="../media/image9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08.png"/><Relationship Id="rId4" Type="http://schemas.openxmlformats.org/officeDocument/2006/relationships/image" Target="../media/image3.png"/><Relationship Id="rId5" Type="http://schemas.openxmlformats.org/officeDocument/2006/relationships/image" Target="../media/image30.png"/><Relationship Id="rId6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Relationship Id="rId4" Type="http://schemas.openxmlformats.org/officeDocument/2006/relationships/image" Target="../media/image3.png"/><Relationship Id="rId5" Type="http://schemas.openxmlformats.org/officeDocument/2006/relationships/image" Target="../media/image42.png"/><Relationship Id="rId6" Type="http://schemas.openxmlformats.org/officeDocument/2006/relationships/image" Target="../media/image16.png"/><Relationship Id="rId7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Relationship Id="rId5" Type="http://schemas.openxmlformats.org/officeDocument/2006/relationships/hyperlink" Target="http://drive.google.com/file/d/1rVAGygzgW5JyN9A9juQ_uNMeH5n9yukF/view" TargetMode="External"/><Relationship Id="rId6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75" name="Google Shape;175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6" name="Google Shape;176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7" name="Google Shape;177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8" name="Google Shape;178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9" name="Google Shape;179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" name="Google Shape;180;p42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181" name="Google Shape;181;p42"/>
            <p:cNvPicPr preferRelativeResize="0"/>
            <p:nvPr/>
          </p:nvPicPr>
          <p:blipFill rotWithShape="1">
            <a:blip r:embed="rId5">
              <a:alphaModFix/>
            </a:blip>
            <a:srcRect b="25856" l="0" r="0" t="35591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2" name="Google Shape;182;p42"/>
            <p:cNvPicPr preferRelativeResize="0"/>
            <p:nvPr/>
          </p:nvPicPr>
          <p:blipFill rotWithShape="1">
            <a:blip r:embed="rId6">
              <a:alphaModFix/>
            </a:blip>
            <a:srcRect b="6664" l="12544" r="21570" t="20102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83" name="Google Shape;183;p42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184" name="Google Shape;184;p42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2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5" name="Google Shape;185;p42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70" r="3982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186" name="Google Shape;186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51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6" name="Google Shape;286;p5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7" name="Google Shape;287;p5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51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9" name="Google Shape;289;p51"/>
          <p:cNvSpPr/>
          <p:nvPr/>
        </p:nvSpPr>
        <p:spPr>
          <a:xfrm>
            <a:off x="467885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51"/>
          <p:cNvSpPr txBox="1"/>
          <p:nvPr/>
        </p:nvSpPr>
        <p:spPr>
          <a:xfrm>
            <a:off x="4869925" y="567300"/>
            <a:ext cx="19941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educação não violenta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291" name="Google Shape;291;p51"/>
          <p:cNvGrpSpPr/>
          <p:nvPr/>
        </p:nvGrpSpPr>
        <p:grpSpPr>
          <a:xfrm>
            <a:off x="5527476" y="4396741"/>
            <a:ext cx="1399385" cy="429980"/>
            <a:chOff x="4684963" y="4006500"/>
            <a:chExt cx="3171052" cy="977450"/>
          </a:xfrm>
        </p:grpSpPr>
        <p:pic>
          <p:nvPicPr>
            <p:cNvPr id="292" name="Google Shape;292;p51"/>
            <p:cNvPicPr preferRelativeResize="0"/>
            <p:nvPr/>
          </p:nvPicPr>
          <p:blipFill rotWithShape="1">
            <a:blip r:embed="rId6">
              <a:alphaModFix/>
            </a:blip>
            <a:srcRect b="0" l="33332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51"/>
            <p:cNvPicPr preferRelativeResize="0"/>
            <p:nvPr/>
          </p:nvPicPr>
          <p:blipFill rotWithShape="1">
            <a:blip r:embed="rId6">
              <a:alphaModFix/>
            </a:blip>
            <a:srcRect b="0" l="69870" r="3982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4" name="Google Shape;294;p51"/>
          <p:cNvPicPr preferRelativeResize="0"/>
          <p:nvPr/>
        </p:nvPicPr>
        <p:blipFill rotWithShape="1">
          <a:blip r:embed="rId7">
            <a:alphaModFix/>
          </a:blip>
          <a:srcRect b="6664" l="12544" r="21570" t="20102"/>
          <a:stretch/>
        </p:blipFill>
        <p:spPr>
          <a:xfrm>
            <a:off x="4799688" y="2749823"/>
            <a:ext cx="2026474" cy="1935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2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0" name="Google Shape;300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1" name="Google Shape;301;p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3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caixa de ferramenta,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t/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7" name="Google Shape;307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8" name="Google Shape;308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4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ciclo</a:t>
            </a: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à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14" name="Google Shape;314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5" name="Google Shape;315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5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55"/>
          <p:cNvSpPr/>
          <p:nvPr/>
        </p:nvSpPr>
        <p:spPr>
          <a:xfrm>
            <a:off x="7176000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22" name="Google Shape;322;p55"/>
          <p:cNvCxnSpPr/>
          <p:nvPr/>
        </p:nvCxnSpPr>
        <p:spPr>
          <a:xfrm>
            <a:off x="6613850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23" name="Google Shape;323;p55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4" name="Google Shape;324;p55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5" name="Google Shape;325;p55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26" name="Google Shape;326;p55"/>
          <p:cNvGrpSpPr/>
          <p:nvPr/>
        </p:nvGrpSpPr>
        <p:grpSpPr>
          <a:xfrm>
            <a:off x="2256538" y="2728504"/>
            <a:ext cx="982001" cy="925418"/>
            <a:chOff x="3384000" y="2602900"/>
            <a:chExt cx="2376000" cy="2239095"/>
          </a:xfrm>
        </p:grpSpPr>
        <p:sp>
          <p:nvSpPr>
            <p:cNvPr id="327" name="Google Shape;327;p55"/>
            <p:cNvSpPr/>
            <p:nvPr/>
          </p:nvSpPr>
          <p:spPr>
            <a:xfrm>
              <a:off x="3384000" y="2602900"/>
              <a:ext cx="2376000" cy="2228400"/>
            </a:xfrm>
            <a:prstGeom prst="rect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8" name="Google Shape;328;p55"/>
            <p:cNvGrpSpPr/>
            <p:nvPr/>
          </p:nvGrpSpPr>
          <p:grpSpPr>
            <a:xfrm>
              <a:off x="4232626" y="4412015"/>
              <a:ext cx="1399385" cy="429980"/>
              <a:chOff x="4684963" y="4006500"/>
              <a:chExt cx="3171052" cy="977450"/>
            </a:xfrm>
          </p:grpSpPr>
          <p:pic>
            <p:nvPicPr>
              <p:cNvPr id="329" name="Google Shape;329;p55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0" name="Google Shape;330;p55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1" name="Google Shape;331;p55"/>
            <p:cNvPicPr preferRelativeResize="0"/>
            <p:nvPr/>
          </p:nvPicPr>
          <p:blipFill rotWithShape="1">
            <a:blip r:embed="rId5">
              <a:alphaModFix/>
            </a:blip>
            <a:srcRect b="6664" l="12544" r="21569" t="20101"/>
            <a:stretch/>
          </p:blipFill>
          <p:spPr>
            <a:xfrm>
              <a:off x="3504838" y="2765098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2" name="Google Shape;332;p55"/>
          <p:cNvSpPr/>
          <p:nvPr/>
        </p:nvSpPr>
        <p:spPr>
          <a:xfrm>
            <a:off x="4600824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55"/>
          <p:cNvSpPr/>
          <p:nvPr/>
        </p:nvSpPr>
        <p:spPr>
          <a:xfrm>
            <a:off x="3418645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55"/>
          <p:cNvSpPr/>
          <p:nvPr/>
        </p:nvSpPr>
        <p:spPr>
          <a:xfrm>
            <a:off x="5805288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55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36" name="Google Shape;336;p55"/>
          <p:cNvPicPr preferRelativeResize="0"/>
          <p:nvPr/>
        </p:nvPicPr>
        <p:blipFill rotWithShape="1">
          <a:blip r:embed="rId6">
            <a:alphaModFix/>
          </a:blip>
          <a:srcRect b="0" l="0" r="50937" t="0"/>
          <a:stretch/>
        </p:blipFill>
        <p:spPr>
          <a:xfrm>
            <a:off x="4782590" y="2941288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27374" y="2901187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5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81325" y="2765480"/>
            <a:ext cx="571125" cy="45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55"/>
          <p:cNvPicPr preferRelativeResize="0"/>
          <p:nvPr/>
        </p:nvPicPr>
        <p:blipFill rotWithShape="1">
          <a:blip r:embed="rId9">
            <a:alphaModFix/>
          </a:blip>
          <a:srcRect b="0" l="0" r="30415" t="0"/>
          <a:stretch/>
        </p:blipFill>
        <p:spPr>
          <a:xfrm>
            <a:off x="3398863" y="3179587"/>
            <a:ext cx="505848" cy="4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5"/>
          <p:cNvPicPr preferRelativeResize="0"/>
          <p:nvPr/>
        </p:nvPicPr>
        <p:blipFill rotWithShape="1">
          <a:blip r:embed="rId10">
            <a:alphaModFix/>
          </a:blip>
          <a:srcRect b="0" l="0" r="41192" t="0"/>
          <a:stretch/>
        </p:blipFill>
        <p:spPr>
          <a:xfrm>
            <a:off x="3996824" y="3084998"/>
            <a:ext cx="381000" cy="4942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1" name="Google Shape;341;p55"/>
          <p:cNvCxnSpPr/>
          <p:nvPr/>
        </p:nvCxnSpPr>
        <p:spPr>
          <a:xfrm>
            <a:off x="1336925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42" name="Google Shape;342;p55"/>
          <p:cNvSpPr/>
          <p:nvPr/>
        </p:nvSpPr>
        <p:spPr>
          <a:xfrm>
            <a:off x="262275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3" name="Google Shape;343;p55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44" name="Google Shape;344;p55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45" name="Google Shape;345;p55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6" name="Google Shape;346;p55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5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6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53" name="Google Shape;353;p5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4" name="Google Shape;354;p5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56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7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61" name="Google Shape;361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2" name="Google Shape;362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68" name="Google Shape;368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9" name="Google Shape;369;p5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58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1" name="Google Shape;371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2" name="Google Shape;372;p5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3" name="Google Shape;373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4" name="Google Shape;374;p5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58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76" name="Google Shape;376;p58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81" name="Google Shape;381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2" name="Google Shape;382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9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4" name="Google Shape;384;p5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3900" y="-5750"/>
            <a:ext cx="2912800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01113" y="2267100"/>
            <a:ext cx="1872775" cy="187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5202" y="974736"/>
            <a:ext cx="3235901" cy="2287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0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392" name="Google Shape;392;p6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3" name="Google Shape;393;p6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6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78213" y="822650"/>
            <a:ext cx="1944999" cy="275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6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41338" y="3776900"/>
            <a:ext cx="1100125" cy="1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59864" y="3669625"/>
            <a:ext cx="1241549" cy="877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43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3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 rotWithShape="1">
          <a:blip r:embed="rId5">
            <a:alphaModFix/>
          </a:blip>
          <a:srcRect b="66957" l="50277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 rotWithShape="1">
          <a:blip r:embed="rId5">
            <a:alphaModFix/>
          </a:blip>
          <a:srcRect b="66957" l="66644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 rotWithShape="1">
          <a:blip r:embed="rId5">
            <a:alphaModFix/>
          </a:blip>
          <a:srcRect b="33969" l="66853" r="17291" t="33972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 rotWithShape="1">
          <a:blip r:embed="rId5">
            <a:alphaModFix/>
          </a:blip>
          <a:srcRect b="727" l="66820" r="17324" t="67212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43"/>
          <p:cNvPicPr preferRelativeResize="0"/>
          <p:nvPr/>
        </p:nvPicPr>
        <p:blipFill rotWithShape="1">
          <a:blip r:embed="rId5">
            <a:alphaModFix/>
          </a:blip>
          <a:srcRect b="795" l="50139" r="34006" t="67146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43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200" name="Google Shape;200;p43"/>
            <p:cNvPicPr preferRelativeResize="0"/>
            <p:nvPr/>
          </p:nvPicPr>
          <p:blipFill rotWithShape="1">
            <a:blip r:embed="rId5">
              <a:alphaModFix/>
            </a:blip>
            <a:srcRect b="1783" l="83466" r="678" t="68081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201" name="Google Shape;201;p43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202" name="Google Shape;202;p43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3" name="Google Shape;203;p43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01" name="Google Shape;401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2" name="Google Shape;402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6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4" name="Google Shape;404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5" name="Google Shape;405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6" name="Google Shape;406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7" name="Google Shape;407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61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9" name="Google Shape;409;p61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10" name="Google Shape;410;p6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15" name="Google Shape;415;p6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16" name="Google Shape;416;p6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6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18" name="Google Shape;418;p6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19" name="Google Shape;419;p6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0" name="Google Shape;420;p6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1" name="Google Shape;421;p6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6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6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62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8" name="Google Shape;428;p62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9" name="Google Shape;429;p62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34" name="Google Shape;434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5" name="Google Shape;435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63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7" name="Google Shape;437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8" name="Google Shape;438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9" name="Google Shape;439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0" name="Google Shape;440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63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43" name="Google Shape;443;p63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48" name="Google Shape;448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9" name="Google Shape;449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1" name="Google Shape;451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2" name="Google Shape;452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3" name="Google Shape;453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4" name="Google Shape;454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64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456" name="Google Shape;456;p64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457" name="Google Shape;457;p64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459" name="Google Shape;459;p64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4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4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66" name="Google Shape;466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7" name="Google Shape;467;p6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65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9" name="Google Shape;469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0" name="Google Shape;470;p6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71" name="Google Shape;471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2" name="Google Shape;472;p6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65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5" name="Google Shape;475;p65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76" name="Google Shape;476;p6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0150" y="1502325"/>
            <a:ext cx="1971518" cy="197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66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82" name="Google Shape;482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3" name="Google Shape;483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1" name="Google Shape;491;p67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2" name="Google Shape;492;p67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67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4" name="Google Shape;494;p67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5" name="Google Shape;495;p67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68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68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68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503" name="Google Shape;503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4" name="Google Shape;504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68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06" name="Google Shape;506;p68"/>
          <p:cNvSpPr txBox="1"/>
          <p:nvPr/>
        </p:nvSpPr>
        <p:spPr>
          <a:xfrm>
            <a:off x="794350" y="567300"/>
            <a:ext cx="1994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babador, body ou uniforme + folheto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07" name="Google Shape;507;p68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12" name="Google Shape;512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3" name="Google Shape;513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6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5" name="Google Shape;515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6" name="Google Shape;516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7" name="Google Shape;517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8" name="Google Shape;518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69"/>
          <p:cNvPicPr preferRelativeResize="0"/>
          <p:nvPr/>
        </p:nvPicPr>
        <p:blipFill rotWithShape="1">
          <a:blip r:embed="rId6">
            <a:alphaModFix/>
          </a:blip>
          <a:srcRect b="0" l="17047" r="14214" t="0"/>
          <a:stretch/>
        </p:blipFill>
        <p:spPr>
          <a:xfrm>
            <a:off x="369611" y="355375"/>
            <a:ext cx="2455126" cy="446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6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88763" y="3650599"/>
            <a:ext cx="1788626" cy="12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6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4075" y="355375"/>
            <a:ext cx="3150925" cy="175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69"/>
          <p:cNvPicPr preferRelativeResize="0"/>
          <p:nvPr/>
        </p:nvPicPr>
        <p:blipFill rotWithShape="1">
          <a:blip r:embed="rId9">
            <a:alphaModFix/>
          </a:blip>
          <a:srcRect b="18107" l="0" r="74422" t="18839"/>
          <a:stretch/>
        </p:blipFill>
        <p:spPr>
          <a:xfrm>
            <a:off x="6394025" y="360000"/>
            <a:ext cx="2403400" cy="332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6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6200" y="2356150"/>
            <a:ext cx="3150925" cy="1787792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69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69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69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Google Shape;531;p70"/>
          <p:cNvPicPr preferRelativeResize="0"/>
          <p:nvPr/>
        </p:nvPicPr>
        <p:blipFill rotWithShape="1">
          <a:blip r:embed="rId3">
            <a:alphaModFix/>
          </a:blip>
          <a:srcRect b="0" l="35534" r="4318" t="15103"/>
          <a:stretch/>
        </p:blipFill>
        <p:spPr>
          <a:xfrm>
            <a:off x="6394025" y="-675"/>
            <a:ext cx="2749976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2" name="Google Shape;532;p7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3" name="Google Shape;533;p7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70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5" name="Google Shape;535;p7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6" name="Google Shape;536;p7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7" name="Google Shape;537;p7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8" name="Google Shape;538;p7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70"/>
          <p:cNvSpPr txBox="1"/>
          <p:nvPr/>
        </p:nvSpPr>
        <p:spPr>
          <a:xfrm>
            <a:off x="390000" y="3647375"/>
            <a:ext cx="30000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1C232"/>
                </a:solidFill>
                <a:latin typeface="Nunito"/>
                <a:ea typeface="Nunito"/>
                <a:cs typeface="Nunito"/>
                <a:sym typeface="Nunito"/>
              </a:rPr>
              <a:t>caminhada infantil para espalhar mensagens não violentas em torno da escola - iniciativa de Jundiaí também realizada por Brasiléia</a:t>
            </a:r>
            <a:endParaRPr b="1" i="0" sz="1500" u="none" cap="none" strike="noStrike">
              <a:solidFill>
                <a:srgbClr val="F1C23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40" name="Google Shape;540;p70"/>
          <p:cNvPicPr preferRelativeResize="0"/>
          <p:nvPr/>
        </p:nvPicPr>
        <p:blipFill rotWithShape="1">
          <a:blip r:embed="rId7">
            <a:alphaModFix/>
          </a:blip>
          <a:srcRect b="18388" l="25991" r="14173" t="8581"/>
          <a:stretch/>
        </p:blipFill>
        <p:spPr>
          <a:xfrm>
            <a:off x="3810000" y="0"/>
            <a:ext cx="238500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7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0400" y="2608250"/>
            <a:ext cx="3276570" cy="65435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70"/>
          <p:cNvSpPr txBox="1"/>
          <p:nvPr/>
        </p:nvSpPr>
        <p:spPr>
          <a:xfrm>
            <a:off x="457200" y="3810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Passeatinha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Crianças unidas pela paz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8" name="Google Shape;208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9" name="Google Shape;209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1" name="Google Shape;211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2" name="Google Shape;212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3" name="Google Shape;213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4" name="Google Shape;214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4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6" name="Google Shape;216;p44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Google Shape;547;p71"/>
          <p:cNvPicPr preferRelativeResize="0"/>
          <p:nvPr/>
        </p:nvPicPr>
        <p:blipFill rotWithShape="1">
          <a:blip r:embed="rId3">
            <a:alphaModFix/>
          </a:blip>
          <a:srcRect b="21042" l="33333" r="40520" t="46958"/>
          <a:stretch/>
        </p:blipFill>
        <p:spPr>
          <a:xfrm>
            <a:off x="15102025" y="4490250"/>
            <a:ext cx="737698" cy="150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71"/>
          <p:cNvPicPr preferRelativeResize="0"/>
          <p:nvPr/>
        </p:nvPicPr>
        <p:blipFill rotWithShape="1">
          <a:blip r:embed="rId3">
            <a:alphaModFix/>
          </a:blip>
          <a:srcRect b="0" l="69869" r="3983" t="0"/>
          <a:stretch/>
        </p:blipFill>
        <p:spPr>
          <a:xfrm>
            <a:off x="14298305" y="4265111"/>
            <a:ext cx="737690" cy="4714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9" name="Google Shape;549;p71"/>
          <p:cNvPicPr preferRelativeResize="0"/>
          <p:nvPr/>
        </p:nvPicPr>
        <p:blipFill rotWithShape="1">
          <a:blip r:embed="rId4">
            <a:alphaModFix amt="51000"/>
          </a:blip>
          <a:srcRect b="2578" l="0" r="0" t="2570"/>
          <a:stretch/>
        </p:blipFill>
        <p:spPr>
          <a:xfrm>
            <a:off x="15344681" y="35901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50" name="Google Shape;550;p7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46518" cy="130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1" name="Google Shape;551;p7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7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1" y="-17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7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02175" y="0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Google Shape;554;p71"/>
          <p:cNvPicPr preferRelativeResize="0"/>
          <p:nvPr/>
        </p:nvPicPr>
        <p:blipFill rotWithShape="1">
          <a:blip r:embed="rId9">
            <a:alphaModFix/>
          </a:blip>
          <a:srcRect b="0" l="0" r="15640" t="0"/>
          <a:stretch/>
        </p:blipFill>
        <p:spPr>
          <a:xfrm>
            <a:off x="0" y="0"/>
            <a:ext cx="9144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p71"/>
          <p:cNvSpPr txBox="1"/>
          <p:nvPr/>
        </p:nvSpPr>
        <p:spPr>
          <a:xfrm>
            <a:off x="0" y="4772400"/>
            <a:ext cx="15654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jundiaí</a:t>
            </a:r>
            <a:endParaRPr b="0" i="0" sz="15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72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61" name="Google Shape;561;p7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2" name="Google Shape;562;p7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72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68" name="Google Shape;568;p7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9" name="Google Shape;569;p7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7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73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74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77" name="Google Shape;577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78" name="Google Shape;578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74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4" name="Google Shape;584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85" name="Google Shape;585;p7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6" name="Google Shape;586;p75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75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8" name="Google Shape;588;p75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9" name="Google Shape;589;p7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7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95" name="Google Shape;595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6" name="Google Shape;596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76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8" name="Google Shape;598;p76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99" name="Google Shape;599;p76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0" name="Google Shape;600;p76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601" name="Google Shape;601;p76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2" name="Google Shape;602;p76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603" name="Google Shape;603;p76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7"/>
          <p:cNvSpPr txBox="1"/>
          <p:nvPr/>
        </p:nvSpPr>
        <p:spPr>
          <a:xfrm>
            <a:off x="1115675" y="1008650"/>
            <a:ext cx="668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 caixa de ferramentas 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09" name="Google Shape;609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0" name="Google Shape;610;p7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15" name="Google Shape;615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6" name="Google Shape;616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7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8" name="Google Shape;618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9" name="Google Shape;619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0" name="Google Shape;620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1" name="Google Shape;621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7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2" y="914152"/>
            <a:ext cx="5043850" cy="3563726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p78"/>
          <p:cNvSpPr txBox="1"/>
          <p:nvPr/>
        </p:nvSpPr>
        <p:spPr>
          <a:xfrm>
            <a:off x="38087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4" name="Google Shape;624;p7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95250" y="744126"/>
            <a:ext cx="1316376" cy="137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Google Shape;625;p7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0225" y="2387475"/>
            <a:ext cx="2168475" cy="194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7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11850" y="464800"/>
            <a:ext cx="1137200" cy="176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Google Shape;631;p79" title="FILME CRIA NA PAZ  - PE_DE_INFANCIA_CAFE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7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79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4" name="Google Shape;634;p79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café da manhã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635" name="Google Shape;635;p79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6" name="Google Shape;636;p79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" name="Google Shape;641;p80" title="FILME CRIA NA PAZ  - PE_DE_INFANCIA_AMIGO_PORT_LEG_LIB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2" name="Google Shape;642;p8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3" name="Google Shape;643;p80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8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p80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amigo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Google Shape;646;p80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21" name="Google Shape;221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2" name="Google Shape;222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4" name="Google Shape;224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5" name="Google Shape;225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6" name="Google Shape;226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7" name="Google Shape;227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5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9" name="Google Shape;229;p4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" name="Google Shape;651;p81" title="FILME CRIA NA PAZ  - PE_DE_INFANCIA_ESCRITÓRIO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8212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2" name="Google Shape;652;p8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3" name="Google Shape;653;p8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8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p81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escritório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81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Google Shape;661;p82" title="1_por que bater não educa WEB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30525" y="811963"/>
            <a:ext cx="6313474" cy="35513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62" name="Google Shape;662;p8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63" name="Google Shape;663;p8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Google Shape;664;p82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65" name="Google Shape;665;p8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6" name="Google Shape;666;p82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71" name="Google Shape;671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2" name="Google Shape;672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3" name="Google Shape;673;p8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4" name="Google Shape;674;p83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83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900" u="none" cap="none" strike="noStrike">
              <a:solidFill>
                <a:srgbClr val="FFFF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676" name="Google Shape;676;p8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83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78" name="Google Shape;678;p83" title="2_ ta tudo bem ficar nervosa WEB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2525" y="8664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8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8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85" name="Google Shape;685;p8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6" name="Google Shape;686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800" y="-35037"/>
            <a:ext cx="3711900" cy="5235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8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8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93" name="Google Shape;693;p8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4" name="Google Shape;694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8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8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01" name="Google Shape;701;p8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2" name="Google Shape;702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28917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8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p8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09" name="Google Shape;709;p8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0" name="Google Shape;710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8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8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17" name="Google Shape;717;p8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8" name="Google Shape;718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672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8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8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25" name="Google Shape;725;p8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6" name="Google Shape;726;p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0475"/>
            <a:ext cx="3711900" cy="523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9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9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33" name="Google Shape;733;p9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4" name="Google Shape;734;p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34" name="Google Shape;234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5" name="Google Shape;235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4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7" name="Google Shape;237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8" name="Google Shape;238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9" name="Google Shape;239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0" name="Google Shape;240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6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42" name="Google Shape;242;p46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9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9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41" name="Google Shape;741;p9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2" name="Google Shape;742;p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92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92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749" name="Google Shape;749;p9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0" name="Google Shape;750;p9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p92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752" name="Google Shape;752;p9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93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58" name="Google Shape;758;p9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9" name="Google Shape;759;p9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64" name="Google Shape;764;p9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5" name="Google Shape;765;p9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6" name="Google Shape;766;p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50" cy="5042206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p94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68" name="Google Shape;768;p94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73" name="Google Shape;773;p9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74" name="Google Shape;774;p9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Google Shape;775;p9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64618" y="152400"/>
            <a:ext cx="1614764" cy="48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95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Basta clicar nos botões "baixar" de cada item e acessar os arquivos no drive da Urban95.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77" name="Google Shape;777;p9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97877" y="968147"/>
            <a:ext cx="2594225" cy="26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Google Shape;778;p95"/>
          <p:cNvSpPr/>
          <p:nvPr/>
        </p:nvSpPr>
        <p:spPr>
          <a:xfrm>
            <a:off x="8256925" y="3096100"/>
            <a:ext cx="650400" cy="5382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3" name="Google Shape;783;p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97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89" name="Google Shape;789;p9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90" name="Google Shape;790;p97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97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92" name="Google Shape;792;p97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97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98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99" name="Google Shape;799;p98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00" name="Google Shape;800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98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2" name="Google Shape;802;p98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3" name="Google Shape;803;p98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" name="Google Shape;808;p99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9" name="Google Shape;809;p9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0" name="Google Shape;810;p9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99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12" name="Google Shape;812;p99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7" name="Google Shape;247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8" name="Google Shape;248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4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0" name="Google Shape;250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1" name="Google Shape;251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2" name="Google Shape;252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3" name="Google Shape;253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47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5" name="Google Shape;255;p47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8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noss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parceir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especialista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61" name="Google Shape;261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2" name="Google Shape;262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267" name="Google Shape;267;p49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68" name="Google Shape;268;p4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9" name="Google Shape;269;p49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9"/>
          <p:cNvSpPr txBox="1"/>
          <p:nvPr/>
        </p:nvSpPr>
        <p:spPr>
          <a:xfrm>
            <a:off x="5211739" y="1058138"/>
            <a:ext cx="3191400" cy="3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Elisama Santos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convidada especialista - Cria na Paz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Escritora, psicanalista, educadora parental e consultora em Educação Não Violenta.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"Quero te auxiliar na busca por um relacionamento de maior conexão e assertividade com as crianças e adolescentes ao seu redor.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271" name="Google Shape;271;p49"/>
          <p:cNvPicPr preferRelativeResize="0"/>
          <p:nvPr/>
        </p:nvPicPr>
        <p:blipFill rotWithShape="1">
          <a:blip r:embed="rId5">
            <a:alphaModFix/>
          </a:blip>
          <a:srcRect b="0" l="7357" r="1476" t="0"/>
          <a:stretch/>
        </p:blipFill>
        <p:spPr>
          <a:xfrm>
            <a:off x="-130300" y="-30100"/>
            <a:ext cx="47022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2" name="Google Shape;272;p49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3" name="Google Shape;273;p49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78" name="Google Shape;278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9" name="Google Shape;279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50" title="Elisama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575" y="0"/>
            <a:ext cx="7600838" cy="475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