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comments+xml" PartName="/ppt/comments/comment2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</p:sldIdLst>
  <p:sldSz cy="5175250" cx="9144000"/>
  <p:notesSz cx="6858000" cy="9144000"/>
  <p:embeddedFontLst>
    <p:embeddedFont>
      <p:font typeface="Nunito SemiBold"/>
      <p:regular r:id="rId67"/>
      <p:bold r:id="rId68"/>
      <p:italic r:id="rId69"/>
      <p:boldItalic r:id="rId70"/>
    </p:embeddedFont>
    <p:embeddedFont>
      <p:font typeface="Nunito"/>
      <p:regular r:id="rId71"/>
      <p:bold r:id="rId72"/>
      <p:italic r:id="rId73"/>
      <p:boldItalic r:id="rId74"/>
    </p:embeddedFont>
    <p:embeddedFont>
      <p:font typeface="Playfair Display"/>
      <p:regular r:id="rId75"/>
      <p:bold r:id="rId76"/>
      <p:italic r:id="rId77"/>
      <p:boldItalic r:id="rId78"/>
    </p:embeddedFont>
    <p:embeddedFont>
      <p:font typeface="Poppins"/>
      <p:regular r:id="rId79"/>
      <p:bold r:id="rId80"/>
      <p:italic r:id="rId81"/>
      <p:boldItalic r:id="rId82"/>
    </p:embeddedFont>
    <p:embeddedFont>
      <p:font typeface="Gothic A1"/>
      <p:regular r:id="rId83"/>
      <p:bold r:id="rId84"/>
    </p:embeddedFont>
    <p:embeddedFont>
      <p:font typeface="Helvetica Neue"/>
      <p:regular r:id="rId85"/>
      <p:bold r:id="rId86"/>
      <p:italic r:id="rId87"/>
      <p:boldItalic r:id="rId88"/>
    </p:embeddedFont>
    <p:embeddedFont>
      <p:font typeface="Helvetica Neue Light"/>
      <p:regular r:id="rId89"/>
      <p:bold r:id="rId90"/>
      <p:italic r:id="rId91"/>
      <p:boldItalic r:id="rId92"/>
    </p:embeddedFont>
    <p:embeddedFont>
      <p:font typeface="DM Serif Display"/>
      <p:regular r:id="rId93"/>
      <p:italic r:id="rId94"/>
    </p:embeddedFont>
    <p:embeddedFont>
      <p:font typeface="Nunito Light"/>
      <p:regular r:id="rId95"/>
      <p:bold r:id="rId96"/>
      <p:italic r:id="rId97"/>
      <p:boldItalic r:id="rId9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danielle areal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95" Type="http://schemas.openxmlformats.org/officeDocument/2006/relationships/font" Target="fonts/NunitoLight-regular.fntdata"/><Relationship Id="rId94" Type="http://schemas.openxmlformats.org/officeDocument/2006/relationships/font" Target="fonts/DMSerifDisplay-italic.fntdata"/><Relationship Id="rId97" Type="http://schemas.openxmlformats.org/officeDocument/2006/relationships/font" Target="fonts/NunitoLight-italic.fntdata"/><Relationship Id="rId96" Type="http://schemas.openxmlformats.org/officeDocument/2006/relationships/font" Target="fonts/NunitoLight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98" Type="http://schemas.openxmlformats.org/officeDocument/2006/relationships/font" Target="fonts/NunitoLight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91" Type="http://schemas.openxmlformats.org/officeDocument/2006/relationships/font" Target="fonts/HelveticaNeueLight-italic.fntdata"/><Relationship Id="rId90" Type="http://schemas.openxmlformats.org/officeDocument/2006/relationships/font" Target="fonts/HelveticaNeueLight-bold.fntdata"/><Relationship Id="rId93" Type="http://schemas.openxmlformats.org/officeDocument/2006/relationships/font" Target="fonts/DMSerifDisplay-regular.fntdata"/><Relationship Id="rId92" Type="http://schemas.openxmlformats.org/officeDocument/2006/relationships/font" Target="fonts/HelveticaNeueLight-bold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84" Type="http://schemas.openxmlformats.org/officeDocument/2006/relationships/font" Target="fonts/GothicA1-bold.fntdata"/><Relationship Id="rId83" Type="http://schemas.openxmlformats.org/officeDocument/2006/relationships/font" Target="fonts/GothicA1-regular.fntdata"/><Relationship Id="rId86" Type="http://schemas.openxmlformats.org/officeDocument/2006/relationships/font" Target="fonts/HelveticaNeue-bold.fntdata"/><Relationship Id="rId85" Type="http://schemas.openxmlformats.org/officeDocument/2006/relationships/font" Target="fonts/HelveticaNeue-regular.fntdata"/><Relationship Id="rId88" Type="http://schemas.openxmlformats.org/officeDocument/2006/relationships/font" Target="fonts/HelveticaNeue-boldItalic.fntdata"/><Relationship Id="rId87" Type="http://schemas.openxmlformats.org/officeDocument/2006/relationships/font" Target="fonts/HelveticaNeue-italic.fntdata"/><Relationship Id="rId89" Type="http://schemas.openxmlformats.org/officeDocument/2006/relationships/font" Target="fonts/HelveticaNeueLight-regular.fntdata"/><Relationship Id="rId80" Type="http://schemas.openxmlformats.org/officeDocument/2006/relationships/font" Target="fonts/Poppins-bold.fntdata"/><Relationship Id="rId82" Type="http://schemas.openxmlformats.org/officeDocument/2006/relationships/font" Target="fonts/Poppins-boldItalic.fntdata"/><Relationship Id="rId81" Type="http://schemas.openxmlformats.org/officeDocument/2006/relationships/font" Target="fonts/Poppi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Nunito-italic.fntdata"/><Relationship Id="rId72" Type="http://schemas.openxmlformats.org/officeDocument/2006/relationships/font" Target="fonts/Nunito-bold.fntdata"/><Relationship Id="rId75" Type="http://schemas.openxmlformats.org/officeDocument/2006/relationships/font" Target="fonts/PlayfairDisplay-regular.fntdata"/><Relationship Id="rId74" Type="http://schemas.openxmlformats.org/officeDocument/2006/relationships/font" Target="fonts/Nunito-boldItalic.fntdata"/><Relationship Id="rId77" Type="http://schemas.openxmlformats.org/officeDocument/2006/relationships/font" Target="fonts/PlayfairDisplay-italic.fntdata"/><Relationship Id="rId76" Type="http://schemas.openxmlformats.org/officeDocument/2006/relationships/font" Target="fonts/PlayfairDisplay-bold.fntdata"/><Relationship Id="rId79" Type="http://schemas.openxmlformats.org/officeDocument/2006/relationships/font" Target="fonts/Poppins-regular.fntdata"/><Relationship Id="rId78" Type="http://schemas.openxmlformats.org/officeDocument/2006/relationships/font" Target="fonts/PlayfairDisplay-boldItalic.fntdata"/><Relationship Id="rId71" Type="http://schemas.openxmlformats.org/officeDocument/2006/relationships/font" Target="fonts/Nunito-regular.fntdata"/><Relationship Id="rId70" Type="http://schemas.openxmlformats.org/officeDocument/2006/relationships/font" Target="fonts/NunitoSemiBold-boldItalic.fntdata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8" Type="http://schemas.openxmlformats.org/officeDocument/2006/relationships/font" Target="fonts/NunitoSemiBold-bold.fntdata"/><Relationship Id="rId67" Type="http://schemas.openxmlformats.org/officeDocument/2006/relationships/font" Target="fonts/NunitoSemiBold-regular.fntdata"/><Relationship Id="rId60" Type="http://schemas.openxmlformats.org/officeDocument/2006/relationships/slide" Target="slides/slide54.xml"/><Relationship Id="rId69" Type="http://schemas.openxmlformats.org/officeDocument/2006/relationships/font" Target="fonts/NunitoSemiBold-italic.fntdata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9" Type="http://schemas.openxmlformats.org/officeDocument/2006/relationships/slide" Target="slides/slide53.xml"/><Relationship Id="rId58" Type="http://schemas.openxmlformats.org/officeDocument/2006/relationships/slide" Target="slides/slide5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4-08-12T15:42:20.678">
    <p:pos x="0" y="0"/>
    <p:text>trocar imagem</p:tex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2" dt="2024-08-12T15:42:36.959">
    <p:pos x="1314" y="36"/>
    <p:text>trocar imagemn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28365b4f_0_18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28365b4f_0_1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2" name="Google Shape;292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f228365b4f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7" name="Google Shape;317;g2f228365b4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f228365b4f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4" name="Google Shape;324;g2f228365b4f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1" name="Google Shape;331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2f229dd8e1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2f229dd8e1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4" name="Google Shape;394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f228365b4f_0_39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g2f228365b4f_0_39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4" name="Google Shape;404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7" name="Google Shape;447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1" name="Google Shape;461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5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9" name="Google Shape;479;p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4" name="Google Shape;494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1" name="Google Shape;501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6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3" name="Google Shape;513;p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6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5" name="Google Shape;525;p6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6" name="Google Shape;546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4" name="Google Shape;554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2" name="Google Shape;562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3" name="Google Shape;573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0" name="Google Shape;580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3" name="Google Shape;593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8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0" name="Google Shape;600;p8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8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2" name="Google Shape;612;p8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8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2" name="Google Shape;622;p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8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3" name="Google Shape;633;p8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9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8" name="Google Shape;668;p9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9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0" name="Google Shape;690;p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9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6" name="Google Shape;706;p9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9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1" name="Google Shape;721;p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9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7" name="Google Shape;737;p9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9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5" name="Google Shape;755;p9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9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0" name="Google Shape;770;p9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9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8" name="Google Shape;778;p9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9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6" name="Google Shape;786;p9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9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4" name="Google Shape;794;p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10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2" name="Google Shape;802;p10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0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0" name="Google Shape;810;p10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0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8" name="Google Shape;818;p10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0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6" name="Google Shape;826;p10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34" name="Google Shape;834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4" name="Google Shape;844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1" name="Google Shape;851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0" name="Google Shape;860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g2f228365b4f_0_20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5" name="Google Shape;865;g2f228365b4f_0_20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2f228365b4f_0_2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5" name="Google Shape;875;g2f228365b4f_0_2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3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5" name="Google Shape;885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2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g"/><Relationship Id="rId4" Type="http://schemas.openxmlformats.org/officeDocument/2006/relationships/image" Target="../media/image10.png"/><Relationship Id="rId5" Type="http://schemas.openxmlformats.org/officeDocument/2006/relationships/image" Target="../media/image5.png"/><Relationship Id="rId6" Type="http://schemas.openxmlformats.org/officeDocument/2006/relationships/image" Target="../media/image43.png"/><Relationship Id="rId7" Type="http://schemas.openxmlformats.org/officeDocument/2006/relationships/image" Target="../media/image19.png"/><Relationship Id="rId8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hyperlink" Target="http://drive.google.com/file/d/15wcI09QXhhGZsZZpZYxhjzhJM5gPvhMF/view" TargetMode="External"/><Relationship Id="rId6" Type="http://schemas.openxmlformats.org/officeDocument/2006/relationships/image" Target="../media/image2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3.jpg"/><Relationship Id="rId4" Type="http://schemas.openxmlformats.org/officeDocument/2006/relationships/image" Target="../media/image21.png"/><Relationship Id="rId5" Type="http://schemas.openxmlformats.org/officeDocument/2006/relationships/image" Target="../media/image10.png"/><Relationship Id="rId6" Type="http://schemas.openxmlformats.org/officeDocument/2006/relationships/image" Target="../media/image43.png"/><Relationship Id="rId7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Relationship Id="rId4" Type="http://schemas.openxmlformats.org/officeDocument/2006/relationships/image" Target="../media/image43.png"/><Relationship Id="rId9" Type="http://schemas.openxmlformats.org/officeDocument/2006/relationships/image" Target="../media/image21.png"/><Relationship Id="rId5" Type="http://schemas.openxmlformats.org/officeDocument/2006/relationships/image" Target="../media/image9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36.png"/><Relationship Id="rId10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5.png"/><Relationship Id="rId4" Type="http://schemas.openxmlformats.org/officeDocument/2006/relationships/image" Target="../media/image21.png"/><Relationship Id="rId5" Type="http://schemas.openxmlformats.org/officeDocument/2006/relationships/image" Target="../media/image10.png"/><Relationship Id="rId6" Type="http://schemas.openxmlformats.org/officeDocument/2006/relationships/image" Target="../media/image5.png"/><Relationship Id="rId7" Type="http://schemas.openxmlformats.org/officeDocument/2006/relationships/image" Target="../media/image4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34.png"/><Relationship Id="rId6" Type="http://schemas.openxmlformats.org/officeDocument/2006/relationships/image" Target="../media/image42.jpg"/><Relationship Id="rId7" Type="http://schemas.openxmlformats.org/officeDocument/2006/relationships/image" Target="../media/image4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21.png"/><Relationship Id="rId7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38.jpg"/><Relationship Id="rId6" Type="http://schemas.openxmlformats.org/officeDocument/2006/relationships/image" Target="../media/image34.png"/><Relationship Id="rId7" Type="http://schemas.openxmlformats.org/officeDocument/2006/relationships/image" Target="../media/image4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comments" Target="../comments/comment1.xml"/><Relationship Id="rId4" Type="http://schemas.openxmlformats.org/officeDocument/2006/relationships/image" Target="../media/image21.png"/><Relationship Id="rId5" Type="http://schemas.openxmlformats.org/officeDocument/2006/relationships/image" Target="../media/image10.png"/><Relationship Id="rId6" Type="http://schemas.openxmlformats.org/officeDocument/2006/relationships/image" Target="../media/image5.png"/><Relationship Id="rId7" Type="http://schemas.openxmlformats.org/officeDocument/2006/relationships/image" Target="../media/image4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comments" Target="../comments/comment2.xml"/><Relationship Id="rId4" Type="http://schemas.openxmlformats.org/officeDocument/2006/relationships/image" Target="../media/image21.png"/><Relationship Id="rId9" Type="http://schemas.openxmlformats.org/officeDocument/2006/relationships/image" Target="../media/image50.png"/><Relationship Id="rId5" Type="http://schemas.openxmlformats.org/officeDocument/2006/relationships/image" Target="../media/image10.png"/><Relationship Id="rId6" Type="http://schemas.openxmlformats.org/officeDocument/2006/relationships/image" Target="../media/image5.png"/><Relationship Id="rId7" Type="http://schemas.openxmlformats.org/officeDocument/2006/relationships/image" Target="../media/image49.png"/><Relationship Id="rId8" Type="http://schemas.openxmlformats.org/officeDocument/2006/relationships/image" Target="../media/image66.png"/><Relationship Id="rId11" Type="http://schemas.openxmlformats.org/officeDocument/2006/relationships/image" Target="../media/image51.png"/><Relationship Id="rId10" Type="http://schemas.openxmlformats.org/officeDocument/2006/relationships/image" Target="../media/image4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Relationship Id="rId6" Type="http://schemas.openxmlformats.org/officeDocument/2006/relationships/image" Target="../media/image6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59.jpg"/><Relationship Id="rId5" Type="http://schemas.openxmlformats.org/officeDocument/2006/relationships/image" Target="../media/image5.png"/><Relationship Id="rId6" Type="http://schemas.openxmlformats.org/officeDocument/2006/relationships/image" Target="../media/image54.jpg"/><Relationship Id="rId7" Type="http://schemas.openxmlformats.org/officeDocument/2006/relationships/image" Target="../media/image55.jpg"/><Relationship Id="rId8" Type="http://schemas.openxmlformats.org/officeDocument/2006/relationships/image" Target="../media/image56.png"/><Relationship Id="rId11" Type="http://schemas.openxmlformats.org/officeDocument/2006/relationships/image" Target="../media/image124.jpg"/><Relationship Id="rId10" Type="http://schemas.openxmlformats.org/officeDocument/2006/relationships/image" Target="../media/image6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Relationship Id="rId6" Type="http://schemas.openxmlformats.org/officeDocument/2006/relationships/image" Target="../media/image58.png"/><Relationship Id="rId7" Type="http://schemas.openxmlformats.org/officeDocument/2006/relationships/image" Target="../media/image13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3.png"/><Relationship Id="rId4" Type="http://schemas.openxmlformats.org/officeDocument/2006/relationships/image" Target="../media/image65.png"/><Relationship Id="rId5" Type="http://schemas.openxmlformats.org/officeDocument/2006/relationships/image" Target="../media/image57.png"/><Relationship Id="rId6" Type="http://schemas.openxmlformats.org/officeDocument/2006/relationships/image" Target="../media/image21.png"/><Relationship Id="rId7" Type="http://schemas.openxmlformats.org/officeDocument/2006/relationships/image" Target="../media/image1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hyperlink" Target="http://drive.google.com/file/d/1LLvp0vT8f_5zSDc39p34JnPE-Aoq-nI0/view" TargetMode="External"/><Relationship Id="rId5" Type="http://schemas.openxmlformats.org/officeDocument/2006/relationships/image" Target="../media/image5.png"/><Relationship Id="rId6" Type="http://schemas.openxmlformats.org/officeDocument/2006/relationships/image" Target="../media/image70.png"/><Relationship Id="rId7" Type="http://schemas.openxmlformats.org/officeDocument/2006/relationships/hyperlink" Target="http://drive.google.com/file/d/16662P-5b1oCjSFBvPxoO3dgbP5R8IAcX/view" TargetMode="External"/><Relationship Id="rId8" Type="http://schemas.openxmlformats.org/officeDocument/2006/relationships/image" Target="../media/image68.jpg"/><Relationship Id="rId11" Type="http://schemas.openxmlformats.org/officeDocument/2006/relationships/image" Target="../media/image67.png"/><Relationship Id="rId10" Type="http://schemas.openxmlformats.org/officeDocument/2006/relationships/image" Target="../media/image73.jpg"/><Relationship Id="rId13" Type="http://schemas.openxmlformats.org/officeDocument/2006/relationships/image" Target="../media/image69.jpg"/><Relationship Id="rId12" Type="http://schemas.openxmlformats.org/officeDocument/2006/relationships/image" Target="../media/image6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9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7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1.png"/><Relationship Id="rId4" Type="http://schemas.openxmlformats.org/officeDocument/2006/relationships/image" Target="../media/image21.png"/><Relationship Id="rId5" Type="http://schemas.openxmlformats.org/officeDocument/2006/relationships/image" Target="../media/image10.png"/><Relationship Id="rId6" Type="http://schemas.openxmlformats.org/officeDocument/2006/relationships/image" Target="../media/image53.png"/><Relationship Id="rId7" Type="http://schemas.openxmlformats.org/officeDocument/2006/relationships/image" Target="../media/image5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74.png"/><Relationship Id="rId6" Type="http://schemas.openxmlformats.org/officeDocument/2006/relationships/image" Target="../media/image8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.png"/><Relationship Id="rId4" Type="http://schemas.openxmlformats.org/officeDocument/2006/relationships/image" Target="../media/image79.png"/><Relationship Id="rId5" Type="http://schemas.openxmlformats.org/officeDocument/2006/relationships/image" Target="../media/image67.png"/><Relationship Id="rId6" Type="http://schemas.openxmlformats.org/officeDocument/2006/relationships/image" Target="../media/image85.png"/><Relationship Id="rId7" Type="http://schemas.openxmlformats.org/officeDocument/2006/relationships/image" Target="../media/image84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.png"/><Relationship Id="rId4" Type="http://schemas.openxmlformats.org/officeDocument/2006/relationships/image" Target="../media/image99.png"/><Relationship Id="rId5" Type="http://schemas.openxmlformats.org/officeDocument/2006/relationships/image" Target="../media/image9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.png"/><Relationship Id="rId4" Type="http://schemas.openxmlformats.org/officeDocument/2006/relationships/image" Target="../media/image99.png"/></Relationships>
</file>

<file path=ppt/slides/_rels/slide39.xml.rels><?xml version="1.0" encoding="UTF-8" standalone="yes"?><Relationships xmlns="http://schemas.openxmlformats.org/package/2006/relationships"><Relationship Id="rId20" Type="http://schemas.openxmlformats.org/officeDocument/2006/relationships/image" Target="../media/image105.png"/><Relationship Id="rId22" Type="http://schemas.openxmlformats.org/officeDocument/2006/relationships/image" Target="../media/image137.gif"/><Relationship Id="rId21" Type="http://schemas.openxmlformats.org/officeDocument/2006/relationships/image" Target="../media/image98.png"/><Relationship Id="rId24" Type="http://schemas.openxmlformats.org/officeDocument/2006/relationships/image" Target="../media/image86.png"/><Relationship Id="rId23" Type="http://schemas.openxmlformats.org/officeDocument/2006/relationships/hyperlink" Target="http://drive.google.com/file/d/15peOxSyEeWc1Hq4vGvkBlfrD79G5cLSN/view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83.png"/><Relationship Id="rId25" Type="http://schemas.openxmlformats.org/officeDocument/2006/relationships/hyperlink" Target="http://drive.google.com/file/d/1oMGGFowkH37WbBVHQpwc-60v17y4sb1Z/view" TargetMode="External"/><Relationship Id="rId5" Type="http://schemas.openxmlformats.org/officeDocument/2006/relationships/image" Target="../media/image5.png"/><Relationship Id="rId6" Type="http://schemas.openxmlformats.org/officeDocument/2006/relationships/image" Target="../media/image96.png"/><Relationship Id="rId7" Type="http://schemas.openxmlformats.org/officeDocument/2006/relationships/image" Target="../media/image103.png"/><Relationship Id="rId8" Type="http://schemas.openxmlformats.org/officeDocument/2006/relationships/image" Target="../media/image89.png"/><Relationship Id="rId11" Type="http://schemas.openxmlformats.org/officeDocument/2006/relationships/image" Target="../media/image81.png"/><Relationship Id="rId10" Type="http://schemas.openxmlformats.org/officeDocument/2006/relationships/image" Target="../media/image82.png"/><Relationship Id="rId13" Type="http://schemas.openxmlformats.org/officeDocument/2006/relationships/image" Target="../media/image88.png"/><Relationship Id="rId12" Type="http://schemas.openxmlformats.org/officeDocument/2006/relationships/image" Target="../media/image76.png"/><Relationship Id="rId15" Type="http://schemas.openxmlformats.org/officeDocument/2006/relationships/image" Target="../media/image80.png"/><Relationship Id="rId14" Type="http://schemas.openxmlformats.org/officeDocument/2006/relationships/image" Target="../media/image78.png"/><Relationship Id="rId17" Type="http://schemas.openxmlformats.org/officeDocument/2006/relationships/image" Target="../media/image95.png"/><Relationship Id="rId16" Type="http://schemas.openxmlformats.org/officeDocument/2006/relationships/image" Target="../media/image94.png"/><Relationship Id="rId19" Type="http://schemas.openxmlformats.org/officeDocument/2006/relationships/image" Target="../media/image92.png"/><Relationship Id="rId18" Type="http://schemas.openxmlformats.org/officeDocument/2006/relationships/image" Target="../media/image10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98.png"/><Relationship Id="rId5" Type="http://schemas.openxmlformats.org/officeDocument/2006/relationships/image" Target="../media/image5.png"/><Relationship Id="rId6" Type="http://schemas.openxmlformats.org/officeDocument/2006/relationships/image" Target="../media/image106.png"/><Relationship Id="rId7" Type="http://schemas.openxmlformats.org/officeDocument/2006/relationships/image" Target="../media/image81.png"/><Relationship Id="rId8" Type="http://schemas.openxmlformats.org/officeDocument/2006/relationships/image" Target="../media/image104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134.jpg"/><Relationship Id="rId5" Type="http://schemas.openxmlformats.org/officeDocument/2006/relationships/image" Target="../media/image5.png"/><Relationship Id="rId6" Type="http://schemas.openxmlformats.org/officeDocument/2006/relationships/hyperlink" Target="http://drive.google.com/file/d/1GK7iiw6fZ3z7S3NLWJLtRUnxcX7zDVFE/view" TargetMode="External"/><Relationship Id="rId7" Type="http://schemas.openxmlformats.org/officeDocument/2006/relationships/image" Target="../media/image110.jpg"/><Relationship Id="rId8" Type="http://schemas.openxmlformats.org/officeDocument/2006/relationships/hyperlink" Target="http://drive.google.com/file/d/1Mz-OCv2zsUBQtx14byUUkvND01IXa40S/view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13.jpg"/><Relationship Id="rId4" Type="http://schemas.openxmlformats.org/officeDocument/2006/relationships/image" Target="../media/image21.png"/><Relationship Id="rId5" Type="http://schemas.openxmlformats.org/officeDocument/2006/relationships/image" Target="../media/image10.png"/><Relationship Id="rId6" Type="http://schemas.openxmlformats.org/officeDocument/2006/relationships/image" Target="../media/image5.png"/><Relationship Id="rId7" Type="http://schemas.openxmlformats.org/officeDocument/2006/relationships/image" Target="../media/image107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Relationship Id="rId6" Type="http://schemas.openxmlformats.org/officeDocument/2006/relationships/hyperlink" Target="http://drive.google.com/file/d/1yp6rwzRxXcH6YAtlYvCcdwiGtc2nKobU/view" TargetMode="External"/><Relationship Id="rId7" Type="http://schemas.openxmlformats.org/officeDocument/2006/relationships/image" Target="../media/image86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hyperlink" Target="http://drive.google.com/file/d/1Mj_xYUlwdG3wtgwi_Ydo5g-Jp9Ia4XF2/view" TargetMode="External"/><Relationship Id="rId4" Type="http://schemas.openxmlformats.org/officeDocument/2006/relationships/image" Target="../media/image112.jpg"/><Relationship Id="rId9" Type="http://schemas.openxmlformats.org/officeDocument/2006/relationships/image" Target="../media/image21.png"/><Relationship Id="rId5" Type="http://schemas.openxmlformats.org/officeDocument/2006/relationships/hyperlink" Target="http://drive.google.com/file/d/1iIJRADNJvLW4ViVhVsazURMwVI1W9V40/view" TargetMode="External"/><Relationship Id="rId6" Type="http://schemas.openxmlformats.org/officeDocument/2006/relationships/image" Target="../media/image114.jpg"/><Relationship Id="rId7" Type="http://schemas.openxmlformats.org/officeDocument/2006/relationships/hyperlink" Target="http://drive.google.com/file/d/1rwXkowH6H2QHayafY0ie0sDCfUaHWjeW/view" TargetMode="External"/><Relationship Id="rId8" Type="http://schemas.openxmlformats.org/officeDocument/2006/relationships/image" Target="../media/image108.jpg"/><Relationship Id="rId11" Type="http://schemas.openxmlformats.org/officeDocument/2006/relationships/image" Target="../media/image5.png"/><Relationship Id="rId10" Type="http://schemas.openxmlformats.org/officeDocument/2006/relationships/image" Target="../media/image10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Relationship Id="rId6" Type="http://schemas.openxmlformats.org/officeDocument/2006/relationships/hyperlink" Target="http://drive.google.com/file/d/1iIJRADNJvLW4ViVhVsazURMwVI1W9V40/view" TargetMode="External"/><Relationship Id="rId7" Type="http://schemas.openxmlformats.org/officeDocument/2006/relationships/image" Target="../media/image114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0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27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31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1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15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26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30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16.png"/><Relationship Id="rId4" Type="http://schemas.openxmlformats.org/officeDocument/2006/relationships/image" Target="../media/image118.png"/><Relationship Id="rId5" Type="http://schemas.openxmlformats.org/officeDocument/2006/relationships/image" Target="../media/image128.jpg"/><Relationship Id="rId6" Type="http://schemas.openxmlformats.org/officeDocument/2006/relationships/image" Target="../media/image117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135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29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16.png"/><Relationship Id="rId4" Type="http://schemas.openxmlformats.org/officeDocument/2006/relationships/image" Target="../media/image118.png"/><Relationship Id="rId5" Type="http://schemas.openxmlformats.org/officeDocument/2006/relationships/image" Target="../media/image125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22.png"/><Relationship Id="rId4" Type="http://schemas.openxmlformats.org/officeDocument/2006/relationships/image" Target="../media/image5.png"/><Relationship Id="rId5" Type="http://schemas.openxmlformats.org/officeDocument/2006/relationships/image" Target="../media/image116.png"/><Relationship Id="rId6" Type="http://schemas.openxmlformats.org/officeDocument/2006/relationships/image" Target="../media/image1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Relationship Id="rId5" Type="http://schemas.openxmlformats.org/officeDocument/2006/relationships/image" Target="../media/image5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33.png"/><Relationship Id="rId4" Type="http://schemas.openxmlformats.org/officeDocument/2006/relationships/image" Target="../media/image3.png"/><Relationship Id="rId5" Type="http://schemas.openxmlformats.org/officeDocument/2006/relationships/image" Target="../media/image14.png"/><Relationship Id="rId6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Relationship Id="rId4" Type="http://schemas.openxmlformats.org/officeDocument/2006/relationships/image" Target="../media/image14.png"/><Relationship Id="rId5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wfRtSyTtzOAff6Io4JffD86lMZT6K_LN/view" TargetMode="External"/><Relationship Id="rId4" Type="http://schemas.openxmlformats.org/officeDocument/2006/relationships/image" Target="../media/image30.jpg"/><Relationship Id="rId5" Type="http://schemas.openxmlformats.org/officeDocument/2006/relationships/image" Target="../media/image21.png"/><Relationship Id="rId6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42"/>
          <p:cNvPicPr preferRelativeResize="0"/>
          <p:nvPr/>
        </p:nvPicPr>
        <p:blipFill rotWithShape="1">
          <a:blip r:embed="rId3">
            <a:alphaModFix/>
          </a:blip>
          <a:srcRect b="2344" l="3990" r="1222" t="2335"/>
          <a:stretch/>
        </p:blipFill>
        <p:spPr>
          <a:xfrm>
            <a:off x="700" y="1375"/>
            <a:ext cx="9144000" cy="51724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6" name="Google Shape;176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7" name="Google Shape;177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 rotWithShape="1">
          <a:blip r:embed="rId5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9" name="Google Shape;179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42"/>
          <p:cNvPicPr preferRelativeResize="0"/>
          <p:nvPr/>
        </p:nvPicPr>
        <p:blipFill rotWithShape="1">
          <a:blip r:embed="rId5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42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82" name="Google Shape;182;p42"/>
            <p:cNvPicPr preferRelativeResize="0"/>
            <p:nvPr/>
          </p:nvPicPr>
          <p:blipFill rotWithShape="1">
            <a:blip r:embed="rId6">
              <a:alphaModFix/>
            </a:blip>
            <a:srcRect b="0" l="33332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42"/>
            <p:cNvPicPr preferRelativeResize="0"/>
            <p:nvPr/>
          </p:nvPicPr>
          <p:blipFill rotWithShape="1">
            <a:blip r:embed="rId6">
              <a:alphaModFix/>
            </a:blip>
            <a:srcRect b="0" l="69870" r="3982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184" name="Google Shape;184;p42"/>
          <p:cNvPicPr preferRelativeResize="0"/>
          <p:nvPr/>
        </p:nvPicPr>
        <p:blipFill rotWithShape="1">
          <a:blip r:embed="rId7">
            <a:alphaModFix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5" name="Google Shape;185;p42"/>
          <p:cNvGrpSpPr/>
          <p:nvPr/>
        </p:nvGrpSpPr>
        <p:grpSpPr>
          <a:xfrm>
            <a:off x="4430975" y="1030436"/>
            <a:ext cx="3639436" cy="2984137"/>
            <a:chOff x="4415725" y="751250"/>
            <a:chExt cx="977686" cy="801627"/>
          </a:xfrm>
        </p:grpSpPr>
        <p:pic>
          <p:nvPicPr>
            <p:cNvPr id="186" name="Google Shape;186;p42"/>
            <p:cNvPicPr preferRelativeResize="0"/>
            <p:nvPr/>
          </p:nvPicPr>
          <p:blipFill rotWithShape="1">
            <a:blip r:embed="rId8">
              <a:alphaModFix/>
            </a:blip>
            <a:srcRect b="46293" l="9119" r="49125" t="12843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" name="Google Shape;187;p42"/>
            <p:cNvPicPr preferRelativeResize="0"/>
            <p:nvPr/>
          </p:nvPicPr>
          <p:blipFill rotWithShape="1">
            <a:blip r:embed="rId8">
              <a:alphaModFix/>
            </a:blip>
            <a:srcRect b="53380" l="52507" r="7978" t="12746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p42"/>
            <p:cNvPicPr preferRelativeResize="0"/>
            <p:nvPr/>
          </p:nvPicPr>
          <p:blipFill rotWithShape="1">
            <a:blip r:embed="rId8">
              <a:alphaModFix/>
            </a:blip>
            <a:srcRect b="7306" l="1119" r="52024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p42"/>
            <p:cNvPicPr preferRelativeResize="0"/>
            <p:nvPr/>
          </p:nvPicPr>
          <p:blipFill rotWithShape="1">
            <a:blip r:embed="rId8">
              <a:alphaModFix/>
            </a:blip>
            <a:srcRect b="6515" l="50632" r="-2934" t="47795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87" name="Google Shape;287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8" name="Google Shape;288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51" title="André Gravatá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52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95" name="Google Shape;295;p5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6" name="Google Shape;296;p52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52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8" name="Google Shape;298;p52"/>
          <p:cNvSpPr/>
          <p:nvPr/>
        </p:nvSpPr>
        <p:spPr>
          <a:xfrm>
            <a:off x="4678850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9" name="Google Shape;299;p52"/>
          <p:cNvGrpSpPr/>
          <p:nvPr/>
        </p:nvGrpSpPr>
        <p:grpSpPr>
          <a:xfrm>
            <a:off x="5539101" y="4396741"/>
            <a:ext cx="1399385" cy="429980"/>
            <a:chOff x="4684963" y="4006500"/>
            <a:chExt cx="3171052" cy="977450"/>
          </a:xfrm>
        </p:grpSpPr>
        <p:pic>
          <p:nvPicPr>
            <p:cNvPr id="300" name="Google Shape;300;p52"/>
            <p:cNvPicPr preferRelativeResize="0"/>
            <p:nvPr/>
          </p:nvPicPr>
          <p:blipFill rotWithShape="1">
            <a:blip r:embed="rId6">
              <a:alphaModFix/>
            </a:blip>
            <a:srcRect b="0" l="33332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1" name="Google Shape;301;p52"/>
            <p:cNvPicPr preferRelativeResize="0"/>
            <p:nvPr/>
          </p:nvPicPr>
          <p:blipFill rotWithShape="1">
            <a:blip r:embed="rId6">
              <a:alphaModFix/>
            </a:blip>
            <a:srcRect b="0" l="69870" r="3982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02" name="Google Shape;302;p52"/>
          <p:cNvGrpSpPr/>
          <p:nvPr/>
        </p:nvGrpSpPr>
        <p:grpSpPr>
          <a:xfrm>
            <a:off x="4787952" y="2749810"/>
            <a:ext cx="2150518" cy="1763339"/>
            <a:chOff x="4415725" y="751250"/>
            <a:chExt cx="977686" cy="801627"/>
          </a:xfrm>
        </p:grpSpPr>
        <p:pic>
          <p:nvPicPr>
            <p:cNvPr id="303" name="Google Shape;303;p52"/>
            <p:cNvPicPr preferRelativeResize="0"/>
            <p:nvPr/>
          </p:nvPicPr>
          <p:blipFill rotWithShape="1">
            <a:blip r:embed="rId7">
              <a:alphaModFix/>
            </a:blip>
            <a:srcRect b="46293" l="9119" r="49125" t="12843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p52"/>
            <p:cNvPicPr preferRelativeResize="0"/>
            <p:nvPr/>
          </p:nvPicPr>
          <p:blipFill rotWithShape="1">
            <a:blip r:embed="rId7">
              <a:alphaModFix/>
            </a:blip>
            <a:srcRect b="53380" l="52507" r="7978" t="12746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p52"/>
            <p:cNvPicPr preferRelativeResize="0"/>
            <p:nvPr/>
          </p:nvPicPr>
          <p:blipFill rotWithShape="1">
            <a:blip r:embed="rId7">
              <a:alphaModFix/>
            </a:blip>
            <a:srcRect b="7306" l="1119" r="52024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Google Shape;306;p52"/>
            <p:cNvPicPr preferRelativeResize="0"/>
            <p:nvPr/>
          </p:nvPicPr>
          <p:blipFill rotWithShape="1">
            <a:blip r:embed="rId7">
              <a:alphaModFix/>
            </a:blip>
            <a:srcRect b="6515" l="50632" r="-2934" t="47795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7" name="Google Shape;307;p52"/>
          <p:cNvSpPr txBox="1"/>
          <p:nvPr/>
        </p:nvSpPr>
        <p:spPr>
          <a:xfrm>
            <a:off x="4868875" y="567300"/>
            <a:ext cx="1994100" cy="17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cantar,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e contar histórias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3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13" name="Google Shape;313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4" name="Google Shape;314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4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caixa de ferramenta,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t/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20" name="Google Shape;320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1" name="Google Shape;321;p5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5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ciclo</a:t>
            </a: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à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27" name="Google Shape;327;p5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8" name="Google Shape;328;p5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56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56"/>
          <p:cNvSpPr/>
          <p:nvPr/>
        </p:nvSpPr>
        <p:spPr>
          <a:xfrm>
            <a:off x="7176000" y="309425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35" name="Google Shape;335;p56"/>
          <p:cNvCxnSpPr/>
          <p:nvPr/>
        </p:nvCxnSpPr>
        <p:spPr>
          <a:xfrm>
            <a:off x="6613850" y="344350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36" name="Google Shape;336;p56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7" name="Google Shape;337;p56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8" name="Google Shape;338;p56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39" name="Google Shape;339;p56"/>
          <p:cNvGrpSpPr/>
          <p:nvPr/>
        </p:nvGrpSpPr>
        <p:grpSpPr>
          <a:xfrm>
            <a:off x="2256781" y="2732955"/>
            <a:ext cx="982001" cy="920998"/>
            <a:chOff x="604325" y="2608250"/>
            <a:chExt cx="2376000" cy="2228400"/>
          </a:xfrm>
        </p:grpSpPr>
        <p:sp>
          <p:nvSpPr>
            <p:cNvPr id="340" name="Google Shape;340;p56"/>
            <p:cNvSpPr/>
            <p:nvPr/>
          </p:nvSpPr>
          <p:spPr>
            <a:xfrm>
              <a:off x="604325" y="2608250"/>
              <a:ext cx="2376000" cy="2228400"/>
            </a:xfrm>
            <a:prstGeom prst="rect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41" name="Google Shape;341;p56"/>
            <p:cNvGrpSpPr/>
            <p:nvPr/>
          </p:nvGrpSpPr>
          <p:grpSpPr>
            <a:xfrm>
              <a:off x="1464576" y="4396740"/>
              <a:ext cx="1399385" cy="429980"/>
              <a:chOff x="4684963" y="4006500"/>
              <a:chExt cx="3171052" cy="977450"/>
            </a:xfrm>
          </p:grpSpPr>
          <p:pic>
            <p:nvPicPr>
              <p:cNvPr id="342" name="Google Shape;342;p56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3" name="Google Shape;343;p56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44" name="Google Shape;344;p56"/>
            <p:cNvGrpSpPr/>
            <p:nvPr/>
          </p:nvGrpSpPr>
          <p:grpSpPr>
            <a:xfrm>
              <a:off x="713431" y="2749811"/>
              <a:ext cx="2150519" cy="1763340"/>
              <a:chOff x="4415725" y="751250"/>
              <a:chExt cx="977686" cy="801627"/>
            </a:xfrm>
          </p:grpSpPr>
          <p:pic>
            <p:nvPicPr>
              <p:cNvPr id="345" name="Google Shape;345;p56"/>
              <p:cNvPicPr preferRelativeResize="0"/>
              <p:nvPr/>
            </p:nvPicPr>
            <p:blipFill rotWithShape="1">
              <a:blip r:embed="rId5">
                <a:alphaModFix/>
              </a:blip>
              <a:srcRect b="46295" l="9119" r="49125" t="12841"/>
              <a:stretch/>
            </p:blipFill>
            <p:spPr>
              <a:xfrm>
                <a:off x="4464775" y="751250"/>
                <a:ext cx="618102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6" name="Google Shape;346;p56"/>
              <p:cNvPicPr preferRelativeResize="0"/>
              <p:nvPr/>
            </p:nvPicPr>
            <p:blipFill rotWithShape="1">
              <a:blip r:embed="rId5">
                <a:alphaModFix/>
              </a:blip>
              <a:srcRect b="53381" l="52507" r="7977" t="12745"/>
              <a:stretch/>
            </p:blipFill>
            <p:spPr>
              <a:xfrm>
                <a:off x="4727825" y="958725"/>
                <a:ext cx="584924" cy="19882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7" name="Google Shape;347;p56"/>
              <p:cNvPicPr preferRelativeResize="0"/>
              <p:nvPr/>
            </p:nvPicPr>
            <p:blipFill rotWithShape="1">
              <a:blip r:embed="rId5">
                <a:alphaModFix/>
              </a:blip>
              <a:srcRect b="7306" l="1119" r="52026" t="51832"/>
              <a:stretch/>
            </p:blipFill>
            <p:spPr>
              <a:xfrm>
                <a:off x="4415725" y="1079525"/>
                <a:ext cx="693576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8" name="Google Shape;348;p56"/>
              <p:cNvPicPr preferRelativeResize="0"/>
              <p:nvPr/>
            </p:nvPicPr>
            <p:blipFill rotWithShape="1">
              <a:blip r:embed="rId5">
                <a:alphaModFix/>
              </a:blip>
              <a:srcRect b="6514" l="50632" r="-2934" t="47797"/>
              <a:stretch/>
            </p:blipFill>
            <p:spPr>
              <a:xfrm>
                <a:off x="4619180" y="1284704"/>
                <a:ext cx="774231" cy="26817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349" name="Google Shape;349;p56"/>
          <p:cNvSpPr/>
          <p:nvPr/>
        </p:nvSpPr>
        <p:spPr>
          <a:xfrm>
            <a:off x="3428663" y="273295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56"/>
          <p:cNvSpPr/>
          <p:nvPr/>
        </p:nvSpPr>
        <p:spPr>
          <a:xfrm>
            <a:off x="4610843" y="273295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56"/>
          <p:cNvSpPr txBox="1"/>
          <p:nvPr/>
        </p:nvSpPr>
        <p:spPr>
          <a:xfrm>
            <a:off x="3418400" y="18549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52" name="Google Shape;352;p56"/>
          <p:cNvSpPr/>
          <p:nvPr/>
        </p:nvSpPr>
        <p:spPr>
          <a:xfrm>
            <a:off x="5805531" y="273295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3" name="Google Shape;353;p5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47566" y="2657208"/>
            <a:ext cx="924174" cy="1072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56"/>
          <p:cNvPicPr preferRelativeResize="0"/>
          <p:nvPr/>
        </p:nvPicPr>
        <p:blipFill rotWithShape="1">
          <a:blip r:embed="rId7">
            <a:alphaModFix/>
          </a:blip>
          <a:srcRect b="0" l="0" r="50937" t="0"/>
          <a:stretch/>
        </p:blipFill>
        <p:spPr>
          <a:xfrm>
            <a:off x="4782590" y="2923600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5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27374" y="2883500"/>
            <a:ext cx="715933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6" name="Google Shape;356;p56"/>
          <p:cNvCxnSpPr/>
          <p:nvPr/>
        </p:nvCxnSpPr>
        <p:spPr>
          <a:xfrm>
            <a:off x="1336925" y="344350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57" name="Google Shape;357;p56"/>
          <p:cNvSpPr/>
          <p:nvPr/>
        </p:nvSpPr>
        <p:spPr>
          <a:xfrm>
            <a:off x="262275" y="309425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8" name="Google Shape;358;p56"/>
          <p:cNvSpPr txBox="1"/>
          <p:nvPr/>
        </p:nvSpPr>
        <p:spPr>
          <a:xfrm>
            <a:off x="4601325" y="18549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59" name="Google Shape;359;p56"/>
          <p:cNvSpPr txBox="1"/>
          <p:nvPr/>
        </p:nvSpPr>
        <p:spPr>
          <a:xfrm>
            <a:off x="5811975" y="18549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60" name="Google Shape;360;p56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1" name="Google Shape;361;p56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56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7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68" name="Google Shape;368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9" name="Google Shape;369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57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8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76" name="Google Shape;376;p5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7" name="Google Shape;377;p58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83" name="Google Shape;383;p5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4" name="Google Shape;384;p5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59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86" name="Google Shape;386;p5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7" name="Google Shape;387;p5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88" name="Google Shape;388;p5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9" name="Google Shape;389;p5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59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91" name="Google Shape;391;p59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96" name="Google Shape;396;p6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7" name="Google Shape;397;p6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60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99" name="Google Shape;399;p6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5650" y="2460750"/>
            <a:ext cx="1603700" cy="160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6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2950" y="974711"/>
            <a:ext cx="3238149" cy="2287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6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6" y="0"/>
            <a:ext cx="2912793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3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43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97" name="Google Shape;197;p43"/>
          <p:cNvPicPr preferRelativeResize="0"/>
          <p:nvPr/>
        </p:nvPicPr>
        <p:blipFill rotWithShape="1">
          <a:blip r:embed="rId5">
            <a:alphaModFix/>
          </a:blip>
          <a:srcRect b="66957" l="50277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43"/>
          <p:cNvPicPr preferRelativeResize="0"/>
          <p:nvPr/>
        </p:nvPicPr>
        <p:blipFill rotWithShape="1">
          <a:blip r:embed="rId5">
            <a:alphaModFix/>
          </a:blip>
          <a:srcRect b="66957" l="66644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43"/>
          <p:cNvPicPr preferRelativeResize="0"/>
          <p:nvPr/>
        </p:nvPicPr>
        <p:blipFill rotWithShape="1">
          <a:blip r:embed="rId5">
            <a:alphaModFix/>
          </a:blip>
          <a:srcRect b="33969" l="66853" r="17291" t="33972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43"/>
          <p:cNvPicPr preferRelativeResize="0"/>
          <p:nvPr/>
        </p:nvPicPr>
        <p:blipFill rotWithShape="1">
          <a:blip r:embed="rId5">
            <a:alphaModFix/>
          </a:blip>
          <a:srcRect b="727" l="66820" r="17324" t="67212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43"/>
          <p:cNvPicPr preferRelativeResize="0"/>
          <p:nvPr/>
        </p:nvPicPr>
        <p:blipFill rotWithShape="1">
          <a:blip r:embed="rId5">
            <a:alphaModFix/>
          </a:blip>
          <a:srcRect b="795" l="50139" r="34006" t="67146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43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203" name="Google Shape;203;p43"/>
            <p:cNvPicPr preferRelativeResize="0"/>
            <p:nvPr/>
          </p:nvPicPr>
          <p:blipFill rotWithShape="1">
            <a:blip r:embed="rId5">
              <a:alphaModFix/>
            </a:blip>
            <a:srcRect b="1783" l="83466" r="678" t="68081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204" name="Google Shape;204;p43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205" name="Google Shape;205;p43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6" name="Google Shape;206;p43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1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407" name="Google Shape;407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8" name="Google Shape;408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50050" y="822650"/>
            <a:ext cx="1945001" cy="2750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6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55963" y="3827213"/>
            <a:ext cx="999500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6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34235" y="3669625"/>
            <a:ext cx="1241538" cy="87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16" name="Google Shape;416;p6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17" name="Google Shape;417;p62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62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19" name="Google Shape;419;p6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0" name="Google Shape;420;p62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1" name="Google Shape;421;p6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2" name="Google Shape;422;p62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62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24" name="Google Shape;424;p62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25" name="Google Shape;425;p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30" name="Google Shape;430;p6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1" name="Google Shape;431;p6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63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33" name="Google Shape;433;p6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4" name="Google Shape;434;p6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35" name="Google Shape;435;p6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6" name="Google Shape;436;p6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6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6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6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6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6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63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43" name="Google Shape;443;p63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44" name="Google Shape;444;p63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49" name="Google Shape;449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0" name="Google Shape;450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6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2" name="Google Shape;452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3" name="Google Shape;453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4" name="Google Shape;454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5" name="Google Shape;455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64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58" name="Google Shape;458;p64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63" name="Google Shape;463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4" name="Google Shape;464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6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6" name="Google Shape;466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7" name="Google Shape;467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8" name="Google Shape;468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9" name="Google Shape;469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65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471" name="Google Shape;471;p65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472" name="Google Shape;472;p65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6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474" name="Google Shape;474;p65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65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65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81" name="Google Shape;481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2" name="Google Shape;482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6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84" name="Google Shape;484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5" name="Google Shape;485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86" name="Google Shape;486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7" name="Google Shape;487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6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66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0" name="Google Shape;490;p66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91" name="Google Shape;491;p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0150" y="1502325"/>
            <a:ext cx="1971518" cy="197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7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97" name="Google Shape;497;p6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8" name="Google Shape;498;p6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Google Shape;503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6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6" name="Google Shape;506;p6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7" name="Google Shape;507;p68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68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09" name="Google Shape;509;p68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0" name="Google Shape;510;p68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69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69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69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518" name="Google Shape;518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9" name="Google Shape;519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69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21" name="Google Shape;521;p69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22" name="Google Shape;522;p69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27" name="Google Shape;527;p7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8" name="Google Shape;528;p7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7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30" name="Google Shape;530;p7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1" name="Google Shape;531;p7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32" name="Google Shape;532;p7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3" name="Google Shape;533;p7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7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60398" y="350749"/>
            <a:ext cx="1589051" cy="362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Google Shape;535;p70" title="play jornada missao 6.MP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85825" y="2437127"/>
            <a:ext cx="1110075" cy="198064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536" name="Google Shape;536;p70" title="play jornada missao 8.MP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118175" y="2443575"/>
            <a:ext cx="1110077" cy="197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537" name="Google Shape;537;p7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27925" y="885925"/>
            <a:ext cx="2179451" cy="209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70"/>
          <p:cNvPicPr preferRelativeResize="0"/>
          <p:nvPr/>
        </p:nvPicPr>
        <p:blipFill rotWithShape="1">
          <a:blip r:embed="rId12">
            <a:alphaModFix/>
          </a:blip>
          <a:srcRect b="0" l="12551" r="12552" t="0"/>
          <a:stretch/>
        </p:blipFill>
        <p:spPr>
          <a:xfrm>
            <a:off x="369600" y="350750"/>
            <a:ext cx="2507801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7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119175" y="360000"/>
            <a:ext cx="3274851" cy="184210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70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70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70"/>
          <p:cNvSpPr txBox="1"/>
          <p:nvPr/>
        </p:nvSpPr>
        <p:spPr>
          <a:xfrm>
            <a:off x="6705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3" name="Google Shape;543;p7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810325" y="3861490"/>
            <a:ext cx="1196749" cy="1147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11" name="Google Shape;211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2" name="Google Shape;212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4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4" name="Google Shape;214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5" name="Google Shape;215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6" name="Google Shape;216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7" name="Google Shape;217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44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9" name="Google Shape;219;p44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71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49" name="Google Shape;549;p7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0" name="Google Shape;550;p7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71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56" name="Google Shape;556;p7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7" name="Google Shape;557;p7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7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72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" name="Google Shape;564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65" name="Google Shape;565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66" name="Google Shape;566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73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8" name="Google Shape;568;p73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69" name="Google Shape;569;p7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7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74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76" name="Google Shape;576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77" name="Google Shape;577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82" name="Google Shape;582;p7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3" name="Google Shape;583;p7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75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5" name="Google Shape;585;p75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6" name="Google Shape;586;p75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7" name="Google Shape;587;p75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588" name="Google Shape;588;p75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89" name="Google Shape;589;p75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590" name="Google Shape;590;p75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76"/>
          <p:cNvSpPr txBox="1"/>
          <p:nvPr/>
        </p:nvSpPr>
        <p:spPr>
          <a:xfrm>
            <a:off x="1115675" y="1161050"/>
            <a:ext cx="6689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 caixa de ferramentas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96" name="Google Shape;596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7" name="Google Shape;597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Google Shape;602;p77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77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TODO DIA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604" name="Google Shape;604;p77"/>
          <p:cNvGrpSpPr/>
          <p:nvPr/>
        </p:nvGrpSpPr>
        <p:grpSpPr>
          <a:xfrm>
            <a:off x="6692337" y="56562"/>
            <a:ext cx="2449073" cy="2403534"/>
            <a:chOff x="4625099" y="819400"/>
            <a:chExt cx="4314787" cy="4203452"/>
          </a:xfrm>
        </p:grpSpPr>
        <p:pic>
          <p:nvPicPr>
            <p:cNvPr id="605" name="Google Shape;605;p7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625099" y="819400"/>
              <a:ext cx="4314787" cy="42034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6" name="Google Shape;606;p77"/>
            <p:cNvPicPr preferRelativeResize="0"/>
            <p:nvPr/>
          </p:nvPicPr>
          <p:blipFill rotWithShape="1">
            <a:blip r:embed="rId5">
              <a:alphaModFix/>
            </a:blip>
            <a:srcRect b="29087" l="23948" r="31967" t="26866"/>
            <a:stretch/>
          </p:blipFill>
          <p:spPr>
            <a:xfrm>
              <a:off x="5670700" y="2222000"/>
              <a:ext cx="1982525" cy="18995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07" name="Google Shape;607;p7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8" name="Google Shape;608;p7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2075" y="2727697"/>
            <a:ext cx="1639974" cy="162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Google Shape;609;p7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48250" y="438400"/>
            <a:ext cx="4454925" cy="4418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" name="Google Shape;614;p78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7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6" name="Google Shape;616;p78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7" name="Google Shape;617;p78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18" name="Google Shape;618;p78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7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6125" y="532788"/>
            <a:ext cx="3762476" cy="3762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" name="Google Shape;624;p79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Google Shape;625;p79"/>
          <p:cNvSpPr txBox="1"/>
          <p:nvPr/>
        </p:nvSpPr>
        <p:spPr>
          <a:xfrm>
            <a:off x="3810000" y="1688700"/>
            <a:ext cx="3442800" cy="28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3 comportamentos (cantar, brincar e contar histórias) 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por WhatsApp, para listas de transmissão, e a cada dia entrega um card com a missão do dia, a missão em áudio, uma legenda divertida, adesivos, gifs e imagens inspiradoras.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26" name="Google Shape;626;p79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627" name="Google Shape;627;p7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79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9" name="Google Shape;629;p79"/>
          <p:cNvSpPr txBox="1"/>
          <p:nvPr/>
        </p:nvSpPr>
        <p:spPr>
          <a:xfrm>
            <a:off x="366122" y="1923125"/>
            <a:ext cx="2505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0" name="Google Shape;630;p79"/>
          <p:cNvSpPr txBox="1"/>
          <p:nvPr/>
        </p:nvSpPr>
        <p:spPr>
          <a:xfrm>
            <a:off x="366125" y="2422350"/>
            <a:ext cx="3245100" cy="203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1. Mensagem de Abertura - Cantar, Brincar e Contar Histórias </a:t>
            </a: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+ 3 filmes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 Reconhecendo a sua importância e criando memórias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  Se soltar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4.  Seja crian‡a com a sua criança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5. A rotina de todo dia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6. Os avos e as pessoas que vieram antes de nos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7. As novidades ao ar livre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8. Mais terra menos tela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9. Hora de ir pra cama com uma história e duas frases cheias de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10. As listas vão te ajudar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11. De uma mãe cansada para outra mãe cansada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12. Dividir tarefa pode ser uma brincadeira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13. Crianças representadas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14. As cinco linguagens do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15. Use a sua cidade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16. Agradecer e ir em frente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35" name="Google Shape;635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6" name="Google Shape;636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8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38" name="Google Shape;638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9" name="Google Shape;639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0" name="Google Shape;640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1" name="Google Shape;641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8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18441" y="72647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8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97534" y="72338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" name="Google Shape;644;p8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40565" y="2134897"/>
            <a:ext cx="851081" cy="84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8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718440" y="2133824"/>
            <a:ext cx="851081" cy="851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p8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629504" y="2133824"/>
            <a:ext cx="851081" cy="8617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7;p66" id="647" name="Google Shape;647;p8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718441" y="3106178"/>
            <a:ext cx="454717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8;p66" id="648" name="Google Shape;648;p80"/>
          <p:cNvPicPr preferRelativeResize="0"/>
          <p:nvPr/>
        </p:nvPicPr>
        <p:blipFill rotWithShape="1">
          <a:blip r:embed="rId12">
            <a:alphaModFix/>
          </a:blip>
          <a:srcRect b="0" l="79" r="89" t="0"/>
          <a:stretch/>
        </p:blipFill>
        <p:spPr>
          <a:xfrm>
            <a:off x="3273063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9;p66" id="649" name="Google Shape;649;p80"/>
          <p:cNvPicPr preferRelativeResize="0"/>
          <p:nvPr/>
        </p:nvPicPr>
        <p:blipFill rotWithShape="1">
          <a:blip r:embed="rId13">
            <a:alphaModFix/>
          </a:blip>
          <a:srcRect b="0" l="79" r="89" t="0"/>
          <a:stretch/>
        </p:blipFill>
        <p:spPr>
          <a:xfrm>
            <a:off x="3827685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0;p66" id="650" name="Google Shape;650;p80"/>
          <p:cNvPicPr preferRelativeResize="0"/>
          <p:nvPr/>
        </p:nvPicPr>
        <p:blipFill rotWithShape="1">
          <a:blip r:embed="rId14">
            <a:alphaModFix/>
          </a:blip>
          <a:srcRect b="0" l="79" r="89" t="0"/>
          <a:stretch/>
        </p:blipFill>
        <p:spPr>
          <a:xfrm>
            <a:off x="4382307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1;p66" id="651" name="Google Shape;651;p80"/>
          <p:cNvPicPr preferRelativeResize="0"/>
          <p:nvPr/>
        </p:nvPicPr>
        <p:blipFill rotWithShape="1">
          <a:blip r:embed="rId15">
            <a:alphaModFix/>
          </a:blip>
          <a:srcRect b="0" l="79" r="89" t="0"/>
          <a:stretch/>
        </p:blipFill>
        <p:spPr>
          <a:xfrm>
            <a:off x="4936929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2;p66" id="652" name="Google Shape;652;p80"/>
          <p:cNvPicPr preferRelativeResize="0"/>
          <p:nvPr/>
        </p:nvPicPr>
        <p:blipFill rotWithShape="1">
          <a:blip r:embed="rId16">
            <a:alphaModFix/>
          </a:blip>
          <a:srcRect b="89" l="0" r="0" t="79"/>
          <a:stretch/>
        </p:blipFill>
        <p:spPr>
          <a:xfrm>
            <a:off x="4936930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3;p66" id="653" name="Google Shape;653;p80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3827685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4;p66" id="654" name="Google Shape;654;p80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3273063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5;p66" id="655" name="Google Shape;655;p80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2718441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6;p66" id="656" name="Google Shape;656;p80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4382307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Google Shape;657;p80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59644" y="3324162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658" name="Google Shape;658;p80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69703" y="3949793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659" name="Google Shape;659;p80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5476622" y="726491"/>
            <a:ext cx="2482163" cy="2482163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8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80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2" name="Google Shape;662;p80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63" name="Google Shape;663;p80"/>
          <p:cNvSpPr txBox="1"/>
          <p:nvPr/>
        </p:nvSpPr>
        <p:spPr>
          <a:xfrm>
            <a:off x="366117" y="2497349"/>
            <a:ext cx="2011500" cy="19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Gif ou Filme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Card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dicas</a:t>
            </a:r>
            <a:endParaRPr b="0" i="0" sz="5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171450" lvl="0" marL="1778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Figurinha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664" name="Google Shape;664;p80" title="Audio Missão 01.mp3">
            <a:hlinkClick r:id="rId23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3582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80" title="Audio Missão 03.mp3">
            <a:hlinkClick r:id="rId25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9498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24" name="Google Shape;224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5" name="Google Shape;225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7" name="Google Shape;227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8" name="Google Shape;228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9" name="Google Shape;229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0" name="Google Shape;230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5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2" name="Google Shape;232;p45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70" name="Google Shape;670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1" name="Google Shape;671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8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3" name="Google Shape;673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4" name="Google Shape;674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5" name="Google Shape;675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6" name="Google Shape;676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81"/>
          <p:cNvSpPr/>
          <p:nvPr/>
        </p:nvSpPr>
        <p:spPr>
          <a:xfrm>
            <a:off x="563641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81"/>
          <p:cNvSpPr/>
          <p:nvPr/>
        </p:nvSpPr>
        <p:spPr>
          <a:xfrm>
            <a:off x="317896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81"/>
          <p:cNvSpPr txBox="1"/>
          <p:nvPr/>
        </p:nvSpPr>
        <p:spPr>
          <a:xfrm>
            <a:off x="5666963" y="213296"/>
            <a:ext cx="1989300" cy="6081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0" name="Google Shape;680;p8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07076" y="184543"/>
            <a:ext cx="1989274" cy="1989263"/>
          </a:xfrm>
          <a:prstGeom prst="rect">
            <a:avLst/>
          </a:prstGeom>
          <a:noFill/>
          <a:ln>
            <a:noFill/>
          </a:ln>
        </p:spPr>
      </p:pic>
      <p:sp>
        <p:nvSpPr>
          <p:cNvPr id="681" name="Google Shape;681;p81"/>
          <p:cNvSpPr txBox="1"/>
          <p:nvPr/>
        </p:nvSpPr>
        <p:spPr>
          <a:xfrm>
            <a:off x="3207075" y="2243589"/>
            <a:ext cx="1989300" cy="2640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💪🏼 💪🏾 💪🏿   MISSÃO DO DIA:  Fazer com seu filho uma brincadeira que um dia fizeram com você. Ou cantar junto uma música de sua infância ou contar uma história que contaram para você. Topa?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Tô aqui pra um dedinho de conversa e com uma missão pra gente fazer junto. Lembrando que tudo o que trago pra você aprendi com especialistas que estudam as crianças pequenas e sabem como o cérebro delas se desenvolve.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👀  </a:t>
            </a: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Às vezes a gente não tem nenhuma lembrança boa da infância, mas acho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 a gente pode se ajudar aqui.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Comece pensando numa música que te faça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sentir bem.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Aí, feche os olhos e imagine você criança.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seguida, faça igual com o seu filho.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 vai se sentir bem. </a:t>
            </a: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😍 😍 😍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17;p66" id="682" name="Google Shape;682;p8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28725" y="873388"/>
            <a:ext cx="915695" cy="915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8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666962" y="2490297"/>
            <a:ext cx="1989226" cy="198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81"/>
          <p:cNvPicPr preferRelativeResize="0"/>
          <p:nvPr/>
        </p:nvPicPr>
        <p:blipFill rotWithShape="1">
          <a:blip r:embed="rId9">
            <a:alphaModFix/>
          </a:blip>
          <a:srcRect b="2999" l="1280" r="1725" t="6379"/>
          <a:stretch/>
        </p:blipFill>
        <p:spPr>
          <a:xfrm>
            <a:off x="5666963" y="1845051"/>
            <a:ext cx="1989300" cy="424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685" name="Google Shape;685;p81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Exemplo dia 1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6" name="Google Shape;686;p8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81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92" name="Google Shape;692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3" name="Google Shape;693;p8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p8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95" name="Google Shape;695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6" name="Google Shape;696;p8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97" name="Google Shape;697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8" name="Google Shape;698;p8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99" name="Google Shape;699;p82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experiência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00" name="Google Shape;700;p82" title="play jornada missao 8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75425" y="173523"/>
            <a:ext cx="2577601" cy="45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701" name="Google Shape;701;p8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" name="Google Shape;702;p82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03" name="Google Shape;703;p82" title="play jornada missao 6.MP4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05426" y="152400"/>
            <a:ext cx="2577601" cy="458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8" name="Google Shape;708;p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27492" y="911525"/>
            <a:ext cx="3910869" cy="26717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09" name="Google Shape;709;p8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0" name="Google Shape;710;p8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83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12" name="Google Shape;712;p8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3" name="Google Shape;713;p8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14" name="Google Shape;714;p8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5" name="Google Shape;715;p8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8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7" name="Google Shape;717;p8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5646" y="911525"/>
            <a:ext cx="3821846" cy="3903725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83"/>
          <p:cNvSpPr txBox="1"/>
          <p:nvPr/>
        </p:nvSpPr>
        <p:spPr>
          <a:xfrm>
            <a:off x="366131" y="655340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As capas dos temas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23" name="Google Shape;723;p8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4" name="Google Shape;724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8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26" name="Google Shape;726;p8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7" name="Google Shape;727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28" name="Google Shape;728;p8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9" name="Google Shape;729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30" name="Google Shape;730;p84"/>
          <p:cNvSpPr txBox="1"/>
          <p:nvPr/>
        </p:nvSpPr>
        <p:spPr>
          <a:xfrm>
            <a:off x="5319215" y="1178722"/>
            <a:ext cx="3434700" cy="27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DF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00BDF1"/>
                </a:solidFill>
                <a:latin typeface="Poppins"/>
                <a:ea typeface="Poppins"/>
                <a:cs typeface="Poppins"/>
                <a:sym typeface="Poppins"/>
              </a:rPr>
              <a:t>"sonhei com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Pé de Infância,</a:t>
            </a:r>
            <a:endParaRPr b="1" i="0" sz="1000" u="none" cap="none" strike="noStrike">
              <a:solidFill>
                <a:srgbClr val="1E1D3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rPr>
              <a:t>que brota frutas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566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668B2"/>
                </a:solidFill>
                <a:latin typeface="Poppins"/>
                <a:ea typeface="Poppins"/>
                <a:cs typeface="Poppins"/>
                <a:sym typeface="Poppins"/>
              </a:rPr>
              <a:t>e brincadeiras,</a:t>
            </a:r>
            <a:endParaRPr b="1" i="0" sz="1000" u="none" cap="none" strike="noStrike">
              <a:solidFill>
                <a:srgbClr val="F668B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FD9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eu colhi….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1" name="Google Shape;731;p84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música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2" name="Google Shape;732;p8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3" name="Google Shape;733;p84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34" name="Google Shape;734;p84" title="Música Pé de Infância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11578" y="1922480"/>
            <a:ext cx="1487400" cy="148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9" name="Google Shape;739;p85" title="PE_DE_INFANCIA_BANH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6000" y="374450"/>
            <a:ext cx="2753050" cy="1548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p85" title="PE_DE_INFANCIA_BATATAS_Alt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7475" y="21281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p85" title="PE_DE_INFANCIA_HISTORINHAS_LIBRAS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37475" y="3744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42" name="Google Shape;742;p85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3" name="Google Shape;743;p85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85"/>
          <p:cNvPicPr preferRelativeResize="0"/>
          <p:nvPr/>
        </p:nvPicPr>
        <p:blipFill rotWithShape="1">
          <a:blip r:embed="rId11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45" name="Google Shape;745;p85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6" name="Google Shape;746;p85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47" name="Google Shape;747;p85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8" name="Google Shape;748;p85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49" name="Google Shape;749;p85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50" name="Google Shape;750;p85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51" name="Google Shape;751;p85"/>
          <p:cNvSpPr txBox="1"/>
          <p:nvPr/>
        </p:nvSpPr>
        <p:spPr>
          <a:xfrm>
            <a:off x="366129" y="2901363"/>
            <a:ext cx="13605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Os vídeos produzidos na periferia são realidade e poesia ao mesmo tempo.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Com empatia imediata porque colam no cotidiano de muita gente, eles mostram na prática como adotar os 3 comportamentos.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2" name="Google Shape;752;p8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7" name="Google Shape;757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8" name="Google Shape;758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8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0" name="Google Shape;760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1" name="Google Shape;761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2" name="Google Shape;762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3" name="Google Shape;763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Google Shape;764;p86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65" name="Google Shape;765;p86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66" name="Google Shape;766;p8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7" name="Google Shape;767;p86" title="PE_DE_INFANCIA_BATATAS_Alta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37511" y="714006"/>
            <a:ext cx="5120952" cy="28805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8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8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74" name="Google Shape;774;p8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775" name="Google Shape;775;p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8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8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782" name="Google Shape;782;p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7285" y="16300"/>
            <a:ext cx="366942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8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8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8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790" name="Google Shape;790;p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8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9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9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798" name="Google Shape;798;p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799" name="Google Shape;799;p9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37" name="Google Shape;237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8" name="Google Shape;238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4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0" name="Google Shape;240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1" name="Google Shape;241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2" name="Google Shape;242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3" name="Google Shape;243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46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45" name="Google Shape;245;p46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9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9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806" name="Google Shape;806;p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807" name="Google Shape;807;p9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9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p9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814" name="Google Shape;814;p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815" name="Google Shape;815;p9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9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1" name="Google Shape;821;p9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822" name="Google Shape;822;p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823" name="Google Shape;823;p9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9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9" name="Google Shape;829;p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9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31" name="Google Shape;831;p9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95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p95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838" name="Google Shape;838;p9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9" name="Google Shape;839;p9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95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841" name="Google Shape;841;p9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491E87"/>
        </a:solidFill>
      </p:bgPr>
    </p:bg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96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47" name="Google Shape;847;p9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8" name="Google Shape;848;p9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53" name="Google Shape;853;p9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4" name="Google Shape;854;p9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5" name="Google Shape;855;p9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49" cy="5042207"/>
          </a:xfrm>
          <a:prstGeom prst="rect">
            <a:avLst/>
          </a:prstGeom>
          <a:noFill/>
          <a:ln>
            <a:noFill/>
          </a:ln>
        </p:spPr>
      </p:pic>
      <p:sp>
        <p:nvSpPr>
          <p:cNvPr id="856" name="Google Shape;856;p97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57" name="Google Shape;857;p97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2" name="Google Shape;862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99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68" name="Google Shape;868;p9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9" name="Google Shape;869;p99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70" name="Google Shape;870;p99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71" name="Google Shape;871;p99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2" name="Google Shape;872;p99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00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78" name="Google Shape;878;p100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79" name="Google Shape;879;p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0" name="Google Shape;880;p100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81" name="Google Shape;881;p10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2" name="Google Shape;882;p10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50" name="Google Shape;250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1" name="Google Shape;251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4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3" name="Google Shape;253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4" name="Google Shape;254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5" name="Google Shape;255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6" name="Google Shape;256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47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8" name="Google Shape;258;p47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7" name="Google Shape;887;p101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88" name="Google Shape;888;p10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9" name="Google Shape;889;p10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01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91" name="Google Shape;891;p101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do nosso parceiro especialista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64" name="Google Shape;264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5" name="Google Shape;265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49"/>
          <p:cNvPicPr preferRelativeResize="0"/>
          <p:nvPr/>
        </p:nvPicPr>
        <p:blipFill rotWithShape="1">
          <a:blip r:embed="rId3">
            <a:alphaModFix/>
          </a:blip>
          <a:srcRect b="12870" l="4483" r="23210" t="13788"/>
          <a:stretch/>
        </p:blipFill>
        <p:spPr>
          <a:xfrm>
            <a:off x="-130300" y="-30100"/>
            <a:ext cx="4702300" cy="524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9"/>
          <p:cNvSpPr txBox="1"/>
          <p:nvPr/>
        </p:nvSpPr>
        <p:spPr>
          <a:xfrm>
            <a:off x="5157699" y="1016350"/>
            <a:ext cx="3191400" cy="1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André Gravatá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convidado especialista - Cantar, Brincar e Contar Histórias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72" name="Google Shape;272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3" name="Google Shape;273;p49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4" name="Google Shape;274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49"/>
          <p:cNvSpPr txBox="1"/>
          <p:nvPr/>
        </p:nvSpPr>
        <p:spPr>
          <a:xfrm>
            <a:off x="5211739" y="1989875"/>
            <a:ext cx="3191400" cy="24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 e educador.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Coautor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Volta ao Mundo em 13 Escolas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 livro-reportagem sobre propostas de educação inovadoras nos cinco continentes, e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Mistérios 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uma coletânea de poemas e contos. É um dos criadores da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Virada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 membro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Criativos da Escola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projeto do Instituto Alana. É apaixonado por poesia e autor do livro de contos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Sublime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. Recebeu o prêmio Educador Inventor da Associação Cidade Escola Aprendiz e é colunista do UOL Educação.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50" title="André Gravatá_REDU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1" name="Google Shape;281;p5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2" name="Google Shape;282;p50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