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1.xml"/>
  <Override ContentType="application/vnd.openxmlformats-officedocument.presentationml.notesSlide+xml" PartName="/ppt/notesSlides/notesSlide109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07.xml"/>
  <Override ContentType="application/vnd.openxmlformats-officedocument.presentationml.notesSlide+xml" PartName="/ppt/notesSlides/notesSlide100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105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93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11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112.xml"/>
  <Override ContentType="application/vnd.openxmlformats-officedocument.presentationml.notesSlide+xml" PartName="/ppt/notesSlides/notesSlide103.xml"/>
  <Override ContentType="application/vnd.openxmlformats-officedocument.presentationml.notesSlide+xml" PartName="/ppt/notesSlides/notesSlide97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114.xml"/>
  <Override ContentType="application/vnd.openxmlformats-officedocument.presentationml.notesSlide+xml" PartName="/ppt/notesSlides/notesSlide101.xml"/>
  <Override ContentType="application/vnd.openxmlformats-officedocument.presentationml.notesSlide+xml" PartName="/ppt/notesSlides/notesSlide95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9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9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108.xml"/>
  <Override ContentType="application/vnd.openxmlformats-officedocument.presentationml.notesSlide+xml" PartName="/ppt/notesSlides/notesSlide90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06.xml"/>
  <Override ContentType="application/vnd.openxmlformats-officedocument.presentationml.notesSlide+xml" PartName="/ppt/notesSlides/notesSlide99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8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13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98.xml"/>
  <Override ContentType="application/vnd.openxmlformats-officedocument.presentationml.notesSlide+xml" PartName="/ppt/notesSlides/notesSlide104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96.xml"/>
  <Override ContentType="application/vnd.openxmlformats-officedocument.presentationml.notesSlide+xml" PartName="/ppt/notesSlides/notesSlide102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115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105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13.xml"/>
  <Override ContentType="application/vnd.openxmlformats-officedocument.presentationml.slide+xml" PartName="/ppt/slides/slide68.xml"/>
  <Override ContentType="application/vnd.openxmlformats-officedocument.presentationml.slide+xml" PartName="/ppt/slides/slide94.xml"/>
  <Override ContentType="application/vnd.openxmlformats-officedocument.presentationml.slide+xml" PartName="/ppt/slides/slide84.xml"/>
  <Override ContentType="application/vnd.openxmlformats-officedocument.presentationml.slide+xml" PartName="/ppt/slides/slide107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111.xml"/>
  <Override ContentType="application/vnd.openxmlformats-officedocument.presentationml.slide+xml" PartName="/ppt/slides/slide53.xml"/>
  <Override ContentType="application/vnd.openxmlformats-officedocument.presentationml.slide+xml" PartName="/ppt/slides/slide96.xml"/>
  <Override ContentType="application/vnd.openxmlformats-officedocument.presentationml.slide+xml" PartName="/ppt/slides/slide48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2.xml"/>
  <Override ContentType="application/vnd.openxmlformats-officedocument.presentationml.slide+xml" PartName="/ppt/slides/slide108.xml"/>
  <Override ContentType="application/vnd.openxmlformats-officedocument.presentationml.slide+xml" PartName="/ppt/slides/slide98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89.xml"/>
  <Override ContentType="application/vnd.openxmlformats-officedocument.presentationml.slide+xml" PartName="/ppt/slides/slide76.xml"/>
  <Override ContentType="application/vnd.openxmlformats-officedocument.presentationml.slide+xml" PartName="/ppt/slides/slide63.xml"/>
  <Override ContentType="application/vnd.openxmlformats-officedocument.presentationml.slide+xml" PartName="/ppt/slides/slide93.xml"/>
  <Override ContentType="application/vnd.openxmlformats-officedocument.presentationml.slide+xml" PartName="/ppt/slides/slide101.xml"/>
  <Override ContentType="application/vnd.openxmlformats-officedocument.presentationml.slide+xml" PartName="/ppt/slides/slide80.xml"/>
  <Override ContentType="application/vnd.openxmlformats-officedocument.presentationml.slide+xml" PartName="/ppt/slides/slide103.xml"/>
  <Override ContentType="application/vnd.openxmlformats-officedocument.presentationml.slide+xml" PartName="/ppt/slides/slide61.xml"/>
  <Override ContentType="application/vnd.openxmlformats-officedocument.presentationml.slide+xml" PartName="/ppt/slides/slide91.xml"/>
  <Override ContentType="application/vnd.openxmlformats-officedocument.presentationml.slide+xml" PartName="/ppt/slides/slide114.xml"/>
  <Override ContentType="application/vnd.openxmlformats-officedocument.presentationml.slide+xml" PartName="/ppt/slides/slide31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12.xml"/>
  <Override ContentType="application/vnd.openxmlformats-officedocument.presentationml.slide+xml" PartName="/ppt/slides/slide9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42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16.xml"/>
  <Override ContentType="application/vnd.openxmlformats-officedocument.presentationml.slide+xml" PartName="/ppt/slides/slide104.xml"/>
  <Override ContentType="application/vnd.openxmlformats-officedocument.presentationml.slide+xml" PartName="/ppt/slides/slide24.xml"/>
  <Override ContentType="application/vnd.openxmlformats-officedocument.presentationml.slide+xml" PartName="/ppt/slides/slide97.xml"/>
  <Override ContentType="application/vnd.openxmlformats-officedocument.presentationml.slide+xml" PartName="/ppt/slides/slide11.xml"/>
  <Override ContentType="application/vnd.openxmlformats-officedocument.presentationml.slide+xml" PartName="/ppt/slides/slide110.xml"/>
  <Override ContentType="application/vnd.openxmlformats-officedocument.presentationml.slide+xml" PartName="/ppt/slides/slide6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79.xml"/>
  <Override ContentType="application/vnd.openxmlformats-officedocument.presentationml.slide+xml" PartName="/ppt/slides/slide49.xml"/>
  <Override ContentType="application/vnd.openxmlformats-officedocument.presentationml.slide+xml" PartName="/ppt/slides/slide83.xml"/>
  <Override ContentType="application/vnd.openxmlformats-officedocument.presentationml.slide+xml" PartName="/ppt/slides/slide106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109.xml"/>
  <Override ContentType="application/vnd.openxmlformats-officedocument.presentationml.slide+xml" PartName="/ppt/slides/slide99.xml"/>
  <Override ContentType="application/vnd.openxmlformats-officedocument.presentationml.slide+xml" PartName="/ppt/slides/slide3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47.xml"/>
  <Override ContentType="application/vnd.openxmlformats-officedocument.presentationml.slide+xml" PartName="/ppt/slides/slide21.xml"/>
  <Override ContentType="application/vnd.openxmlformats-officedocument.presentationml.slide+xml" PartName="/ppt/slides/slide100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90.xml"/>
  <Override ContentType="application/vnd.openxmlformats-officedocument.presentationml.slide+xml" PartName="/ppt/slides/slide8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88.xml"/>
  <Override ContentType="application/vnd.openxmlformats-officedocument.presentationml.slide+xml" PartName="/ppt/slides/slide92.xml"/>
  <Override ContentType="application/vnd.openxmlformats-officedocument.presentationml.slide+xml" PartName="/ppt/slides/slide115.xml"/>
  <Override ContentType="application/vnd.openxmlformats-officedocument.presentationml.slide+xml" PartName="/ppt/slides/slide10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1" r:id="rId101"/>
    <p:sldId id="352" r:id="rId102"/>
    <p:sldId id="353" r:id="rId103"/>
    <p:sldId id="354" r:id="rId104"/>
    <p:sldId id="355" r:id="rId105"/>
    <p:sldId id="356" r:id="rId106"/>
    <p:sldId id="357" r:id="rId107"/>
    <p:sldId id="358" r:id="rId108"/>
    <p:sldId id="359" r:id="rId109"/>
    <p:sldId id="360" r:id="rId110"/>
    <p:sldId id="361" r:id="rId111"/>
    <p:sldId id="362" r:id="rId112"/>
    <p:sldId id="363" r:id="rId113"/>
    <p:sldId id="364" r:id="rId114"/>
    <p:sldId id="365" r:id="rId115"/>
    <p:sldId id="366" r:id="rId116"/>
    <p:sldId id="367" r:id="rId117"/>
    <p:sldId id="368" r:id="rId118"/>
    <p:sldId id="369" r:id="rId119"/>
    <p:sldId id="370" r:id="rId120"/>
  </p:sldIdLst>
  <p:sldSz cy="5175250" cx="9144000"/>
  <p:notesSz cx="6858000" cy="9144000"/>
  <p:embeddedFontLst>
    <p:embeddedFont>
      <p:font typeface="Nunito SemiBold"/>
      <p:regular r:id="rId121"/>
      <p:bold r:id="rId122"/>
      <p:italic r:id="rId123"/>
      <p:boldItalic r:id="rId124"/>
    </p:embeddedFont>
    <p:embeddedFont>
      <p:font typeface="Nunito"/>
      <p:regular r:id="rId125"/>
      <p:bold r:id="rId126"/>
      <p:italic r:id="rId127"/>
      <p:boldItalic r:id="rId128"/>
    </p:embeddedFont>
    <p:embeddedFont>
      <p:font typeface="Playfair Display"/>
      <p:regular r:id="rId129"/>
      <p:bold r:id="rId130"/>
      <p:italic r:id="rId131"/>
      <p:boldItalic r:id="rId132"/>
    </p:embeddedFont>
    <p:embeddedFont>
      <p:font typeface="Poppins"/>
      <p:regular r:id="rId133"/>
      <p:bold r:id="rId134"/>
      <p:italic r:id="rId135"/>
      <p:boldItalic r:id="rId136"/>
    </p:embeddedFont>
    <p:embeddedFont>
      <p:font typeface="Poppins Light"/>
      <p:regular r:id="rId137"/>
      <p:bold r:id="rId138"/>
      <p:italic r:id="rId139"/>
      <p:boldItalic r:id="rId140"/>
    </p:embeddedFont>
    <p:embeddedFont>
      <p:font typeface="Gothic A1"/>
      <p:regular r:id="rId141"/>
      <p:bold r:id="rId142"/>
    </p:embeddedFont>
    <p:embeddedFont>
      <p:font typeface="Helvetica Neue"/>
      <p:regular r:id="rId143"/>
      <p:bold r:id="rId144"/>
      <p:italic r:id="rId145"/>
      <p:boldItalic r:id="rId146"/>
    </p:embeddedFont>
    <p:embeddedFont>
      <p:font typeface="Helvetica Neue Light"/>
      <p:regular r:id="rId147"/>
      <p:bold r:id="rId148"/>
      <p:italic r:id="rId149"/>
      <p:boldItalic r:id="rId150"/>
    </p:embeddedFont>
    <p:embeddedFont>
      <p:font typeface="DM Serif Display"/>
      <p:regular r:id="rId151"/>
      <p:italic r:id="rId152"/>
    </p:embeddedFont>
    <p:embeddedFont>
      <p:font typeface="Nunito Light"/>
      <p:regular r:id="rId153"/>
      <p:bold r:id="rId154"/>
      <p:italic r:id="rId155"/>
      <p:boldItalic r:id="rId15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31">
          <p15:clr>
            <a:srgbClr val="9AA0A6"/>
          </p15:clr>
        </p15:guide>
        <p15:guide id="2" pos="5529">
          <p15:clr>
            <a:srgbClr val="9AA0A6"/>
          </p15:clr>
        </p15:guide>
        <p15:guide id="3" orient="horz" pos="3033">
          <p15:clr>
            <a:srgbClr val="9AA0A6"/>
          </p15:clr>
        </p15:guide>
        <p15:guide id="4" pos="1191">
          <p15:clr>
            <a:srgbClr val="9AA0A6"/>
          </p15:clr>
        </p15:guide>
        <p15:guide id="5" pos="2880">
          <p15:clr>
            <a:srgbClr val="9AA0A6"/>
          </p15:clr>
        </p15:guide>
        <p15:guide id="6" pos="3360">
          <p15:clr>
            <a:srgbClr val="9AA0A6"/>
          </p15:clr>
        </p15:guide>
        <p15:guide id="7" pos="3485">
          <p15:clr>
            <a:srgbClr val="9AA0A6"/>
          </p15:clr>
        </p15:guide>
        <p15:guide id="8" pos="2400">
          <p15:clr>
            <a:srgbClr val="9AA0A6"/>
          </p15:clr>
        </p15:guide>
        <p15:guide id="9" orient="horz" pos="1064">
          <p15:clr>
            <a:srgbClr val="9AA0A6"/>
          </p15:clr>
        </p15:guide>
        <p15:guide id="10" orient="horz" pos="1211">
          <p15:clr>
            <a:srgbClr val="9AA0A6"/>
          </p15:clr>
        </p15:guide>
        <p15:guide id="11" orient="horz" pos="2055">
          <p15:clr>
            <a:srgbClr val="9AA0A6"/>
          </p15:clr>
        </p15:guide>
        <p15:guide id="12" orient="horz" pos="2196">
          <p15:clr>
            <a:srgbClr val="9AA0A6"/>
          </p15:clr>
        </p15:guide>
        <p15:guide id="13" pos="4444">
          <p15:clr>
            <a:srgbClr val="9AA0A6"/>
          </p15:clr>
        </p15:guide>
        <p15:guide id="14" pos="1191">
          <p15:clr>
            <a:srgbClr val="9AA0A6"/>
          </p15:clr>
        </p15:guide>
        <p15:guide id="15" pos="3777">
          <p15:clr>
            <a:srgbClr val="9AA0A6"/>
          </p15:clr>
        </p15:guide>
        <p15:guide id="16" pos="3902">
          <p15:clr>
            <a:srgbClr val="9AA0A6"/>
          </p15:clr>
        </p15:guide>
        <p15:guide id="17" pos="4028">
          <p15:clr>
            <a:srgbClr val="9AA0A6"/>
          </p15:clr>
        </p15:guide>
        <p15:guide id="18" pos="4569">
          <p15:clr>
            <a:srgbClr val="9AA0A6"/>
          </p15:clr>
        </p15:guide>
        <p15:guide id="19" pos="1315">
          <p15:clr>
            <a:srgbClr val="9AA0A6"/>
          </p15:clr>
        </p15:guide>
        <p15:guide id="20" orient="horz" pos="1644">
          <p15:clr>
            <a:srgbClr val="000000"/>
          </p15:clr>
        </p15:guide>
        <p15:guide id="21" pos="2275">
          <p15:clr>
            <a:srgbClr val="9AA0A6"/>
          </p15:clr>
        </p15:guide>
        <p15:guide id="22" pos="1783">
          <p15:clr>
            <a:srgbClr val="747775"/>
          </p15:clr>
        </p15:guide>
        <p15:guide id="23" orient="horz" pos="22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1"/>
        <p:guide pos="5529"/>
        <p:guide pos="3033" orient="horz"/>
        <p:guide pos="1191"/>
        <p:guide pos="2880"/>
        <p:guide pos="3360"/>
        <p:guide pos="3485"/>
        <p:guide pos="2400"/>
        <p:guide pos="1064" orient="horz"/>
        <p:guide pos="1211" orient="horz"/>
        <p:guide pos="2055" orient="horz"/>
        <p:guide pos="2196" orient="horz"/>
        <p:guide pos="4444"/>
        <p:guide pos="1191"/>
        <p:guide pos="3777"/>
        <p:guide pos="3902"/>
        <p:guide pos="4028"/>
        <p:guide pos="4569"/>
        <p:guide pos="1315"/>
        <p:guide pos="1644" orient="horz"/>
        <p:guide pos="2275"/>
        <p:guide pos="1783"/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07" Type="http://schemas.openxmlformats.org/officeDocument/2006/relationships/slide" Target="slides/slide102.xml"/><Relationship Id="rId106" Type="http://schemas.openxmlformats.org/officeDocument/2006/relationships/slide" Target="slides/slide101.xml"/><Relationship Id="rId105" Type="http://schemas.openxmlformats.org/officeDocument/2006/relationships/slide" Target="slides/slide100.xml"/><Relationship Id="rId104" Type="http://schemas.openxmlformats.org/officeDocument/2006/relationships/slide" Target="slides/slide99.xml"/><Relationship Id="rId109" Type="http://schemas.openxmlformats.org/officeDocument/2006/relationships/slide" Target="slides/slide104.xml"/><Relationship Id="rId108" Type="http://schemas.openxmlformats.org/officeDocument/2006/relationships/slide" Target="slides/slide103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103" Type="http://schemas.openxmlformats.org/officeDocument/2006/relationships/slide" Target="slides/slide98.xml"/><Relationship Id="rId102" Type="http://schemas.openxmlformats.org/officeDocument/2006/relationships/slide" Target="slides/slide97.xml"/><Relationship Id="rId101" Type="http://schemas.openxmlformats.org/officeDocument/2006/relationships/slide" Target="slides/slide96.xml"/><Relationship Id="rId100" Type="http://schemas.openxmlformats.org/officeDocument/2006/relationships/slide" Target="slides/slide95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29" Type="http://schemas.openxmlformats.org/officeDocument/2006/relationships/font" Target="fonts/PlayfairDisplay-regular.fntdata"/><Relationship Id="rId128" Type="http://schemas.openxmlformats.org/officeDocument/2006/relationships/font" Target="fonts/Nunito-boldItalic.fntdata"/><Relationship Id="rId127" Type="http://schemas.openxmlformats.org/officeDocument/2006/relationships/font" Target="fonts/Nunito-italic.fntdata"/><Relationship Id="rId126" Type="http://schemas.openxmlformats.org/officeDocument/2006/relationships/font" Target="fonts/Nunito-bold.fntdata"/><Relationship Id="rId26" Type="http://schemas.openxmlformats.org/officeDocument/2006/relationships/slide" Target="slides/slide21.xml"/><Relationship Id="rId121" Type="http://schemas.openxmlformats.org/officeDocument/2006/relationships/font" Target="fonts/NunitoSemiBold-regular.fntdata"/><Relationship Id="rId25" Type="http://schemas.openxmlformats.org/officeDocument/2006/relationships/slide" Target="slides/slide20.xml"/><Relationship Id="rId120" Type="http://schemas.openxmlformats.org/officeDocument/2006/relationships/slide" Target="slides/slide115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125" Type="http://schemas.openxmlformats.org/officeDocument/2006/relationships/font" Target="fonts/Nunito-regular.fntdata"/><Relationship Id="rId29" Type="http://schemas.openxmlformats.org/officeDocument/2006/relationships/slide" Target="slides/slide24.xml"/><Relationship Id="rId124" Type="http://schemas.openxmlformats.org/officeDocument/2006/relationships/font" Target="fonts/NunitoSemiBold-boldItalic.fntdata"/><Relationship Id="rId123" Type="http://schemas.openxmlformats.org/officeDocument/2006/relationships/font" Target="fonts/NunitoSemiBold-italic.fntdata"/><Relationship Id="rId122" Type="http://schemas.openxmlformats.org/officeDocument/2006/relationships/font" Target="fonts/NunitoSemiBold-bold.fntdata"/><Relationship Id="rId95" Type="http://schemas.openxmlformats.org/officeDocument/2006/relationships/slide" Target="slides/slide90.xml"/><Relationship Id="rId94" Type="http://schemas.openxmlformats.org/officeDocument/2006/relationships/slide" Target="slides/slide89.xml"/><Relationship Id="rId97" Type="http://schemas.openxmlformats.org/officeDocument/2006/relationships/slide" Target="slides/slide92.xml"/><Relationship Id="rId96" Type="http://schemas.openxmlformats.org/officeDocument/2006/relationships/slide" Target="slides/slide91.xml"/><Relationship Id="rId11" Type="http://schemas.openxmlformats.org/officeDocument/2006/relationships/slide" Target="slides/slide6.xml"/><Relationship Id="rId99" Type="http://schemas.openxmlformats.org/officeDocument/2006/relationships/slide" Target="slides/slide94.xml"/><Relationship Id="rId10" Type="http://schemas.openxmlformats.org/officeDocument/2006/relationships/slide" Target="slides/slide5.xml"/><Relationship Id="rId98" Type="http://schemas.openxmlformats.org/officeDocument/2006/relationships/slide" Target="slides/slide93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91" Type="http://schemas.openxmlformats.org/officeDocument/2006/relationships/slide" Target="slides/slide86.xml"/><Relationship Id="rId90" Type="http://schemas.openxmlformats.org/officeDocument/2006/relationships/slide" Target="slides/slide85.xml"/><Relationship Id="rId93" Type="http://schemas.openxmlformats.org/officeDocument/2006/relationships/slide" Target="slides/slide88.xml"/><Relationship Id="rId92" Type="http://schemas.openxmlformats.org/officeDocument/2006/relationships/slide" Target="slides/slide87.xml"/><Relationship Id="rId118" Type="http://schemas.openxmlformats.org/officeDocument/2006/relationships/slide" Target="slides/slide113.xml"/><Relationship Id="rId117" Type="http://schemas.openxmlformats.org/officeDocument/2006/relationships/slide" Target="slides/slide112.xml"/><Relationship Id="rId116" Type="http://schemas.openxmlformats.org/officeDocument/2006/relationships/slide" Target="slides/slide111.xml"/><Relationship Id="rId115" Type="http://schemas.openxmlformats.org/officeDocument/2006/relationships/slide" Target="slides/slide110.xml"/><Relationship Id="rId119" Type="http://schemas.openxmlformats.org/officeDocument/2006/relationships/slide" Target="slides/slide114.xml"/><Relationship Id="rId15" Type="http://schemas.openxmlformats.org/officeDocument/2006/relationships/slide" Target="slides/slide10.xml"/><Relationship Id="rId110" Type="http://schemas.openxmlformats.org/officeDocument/2006/relationships/slide" Target="slides/slide105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14" Type="http://schemas.openxmlformats.org/officeDocument/2006/relationships/slide" Target="slides/slide109.xml"/><Relationship Id="rId18" Type="http://schemas.openxmlformats.org/officeDocument/2006/relationships/slide" Target="slides/slide13.xml"/><Relationship Id="rId113" Type="http://schemas.openxmlformats.org/officeDocument/2006/relationships/slide" Target="slides/slide108.xml"/><Relationship Id="rId112" Type="http://schemas.openxmlformats.org/officeDocument/2006/relationships/slide" Target="slides/slide107.xml"/><Relationship Id="rId111" Type="http://schemas.openxmlformats.org/officeDocument/2006/relationships/slide" Target="slides/slide106.xml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86" Type="http://schemas.openxmlformats.org/officeDocument/2006/relationships/slide" Target="slides/slide81.xml"/><Relationship Id="rId85" Type="http://schemas.openxmlformats.org/officeDocument/2006/relationships/slide" Target="slides/slide80.xml"/><Relationship Id="rId88" Type="http://schemas.openxmlformats.org/officeDocument/2006/relationships/slide" Target="slides/slide83.xml"/><Relationship Id="rId150" Type="http://schemas.openxmlformats.org/officeDocument/2006/relationships/font" Target="fonts/HelveticaNeueLight-boldItalic.fntdata"/><Relationship Id="rId87" Type="http://schemas.openxmlformats.org/officeDocument/2006/relationships/slide" Target="slides/slide82.xml"/><Relationship Id="rId89" Type="http://schemas.openxmlformats.org/officeDocument/2006/relationships/slide" Target="slides/slide84.xml"/><Relationship Id="rId80" Type="http://schemas.openxmlformats.org/officeDocument/2006/relationships/slide" Target="slides/slide75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149" Type="http://schemas.openxmlformats.org/officeDocument/2006/relationships/font" Target="fonts/HelveticaNeueLight-italic.fntdata"/><Relationship Id="rId4" Type="http://schemas.openxmlformats.org/officeDocument/2006/relationships/slideMaster" Target="slideMasters/slideMaster1.xml"/><Relationship Id="rId148" Type="http://schemas.openxmlformats.org/officeDocument/2006/relationships/font" Target="fonts/HelveticaNeueLight-bold.fntdata"/><Relationship Id="rId9" Type="http://schemas.openxmlformats.org/officeDocument/2006/relationships/slide" Target="slides/slide4.xml"/><Relationship Id="rId143" Type="http://schemas.openxmlformats.org/officeDocument/2006/relationships/font" Target="fonts/HelveticaNeue-regular.fntdata"/><Relationship Id="rId142" Type="http://schemas.openxmlformats.org/officeDocument/2006/relationships/font" Target="fonts/GothicA1-bold.fntdata"/><Relationship Id="rId141" Type="http://schemas.openxmlformats.org/officeDocument/2006/relationships/font" Target="fonts/GothicA1-regular.fntdata"/><Relationship Id="rId140" Type="http://schemas.openxmlformats.org/officeDocument/2006/relationships/font" Target="fonts/PoppinsLight-boldItalic.fntdata"/><Relationship Id="rId5" Type="http://schemas.openxmlformats.org/officeDocument/2006/relationships/notesMaster" Target="notesMasters/notesMaster1.xml"/><Relationship Id="rId147" Type="http://schemas.openxmlformats.org/officeDocument/2006/relationships/font" Target="fonts/HelveticaNeueLight-regular.fntdata"/><Relationship Id="rId6" Type="http://schemas.openxmlformats.org/officeDocument/2006/relationships/slide" Target="slides/slide1.xml"/><Relationship Id="rId146" Type="http://schemas.openxmlformats.org/officeDocument/2006/relationships/font" Target="fonts/HelveticaNeue-boldItalic.fntdata"/><Relationship Id="rId7" Type="http://schemas.openxmlformats.org/officeDocument/2006/relationships/slide" Target="slides/slide2.xml"/><Relationship Id="rId145" Type="http://schemas.openxmlformats.org/officeDocument/2006/relationships/font" Target="fonts/HelveticaNeue-italic.fntdata"/><Relationship Id="rId8" Type="http://schemas.openxmlformats.org/officeDocument/2006/relationships/slide" Target="slides/slide3.xml"/><Relationship Id="rId144" Type="http://schemas.openxmlformats.org/officeDocument/2006/relationships/font" Target="fonts/HelveticaNeue-bold.fntdata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139" Type="http://schemas.openxmlformats.org/officeDocument/2006/relationships/font" Target="fonts/PoppinsLight-italic.fntdata"/><Relationship Id="rId138" Type="http://schemas.openxmlformats.org/officeDocument/2006/relationships/font" Target="fonts/PoppinsLight-bold.fntdata"/><Relationship Id="rId137" Type="http://schemas.openxmlformats.org/officeDocument/2006/relationships/font" Target="fonts/PoppinsLight-regular.fntdata"/><Relationship Id="rId132" Type="http://schemas.openxmlformats.org/officeDocument/2006/relationships/font" Target="fonts/PlayfairDisplay-boldItalic.fntdata"/><Relationship Id="rId131" Type="http://schemas.openxmlformats.org/officeDocument/2006/relationships/font" Target="fonts/PlayfairDisplay-italic.fntdata"/><Relationship Id="rId130" Type="http://schemas.openxmlformats.org/officeDocument/2006/relationships/font" Target="fonts/PlayfairDisplay-bold.fntdata"/><Relationship Id="rId136" Type="http://schemas.openxmlformats.org/officeDocument/2006/relationships/font" Target="fonts/Poppins-boldItalic.fntdata"/><Relationship Id="rId135" Type="http://schemas.openxmlformats.org/officeDocument/2006/relationships/font" Target="fonts/Poppins-italic.fntdata"/><Relationship Id="rId134" Type="http://schemas.openxmlformats.org/officeDocument/2006/relationships/font" Target="fonts/Poppins-bold.fntdata"/><Relationship Id="rId133" Type="http://schemas.openxmlformats.org/officeDocument/2006/relationships/font" Target="fonts/Poppins-regular.fntdata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69" Type="http://schemas.openxmlformats.org/officeDocument/2006/relationships/slide" Target="slides/slide6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9" Type="http://schemas.openxmlformats.org/officeDocument/2006/relationships/slide" Target="slides/slide54.xml"/><Relationship Id="rId154" Type="http://schemas.openxmlformats.org/officeDocument/2006/relationships/font" Target="fonts/NunitoLight-bold.fntdata"/><Relationship Id="rId58" Type="http://schemas.openxmlformats.org/officeDocument/2006/relationships/slide" Target="slides/slide53.xml"/><Relationship Id="rId153" Type="http://schemas.openxmlformats.org/officeDocument/2006/relationships/font" Target="fonts/NunitoLight-regular.fntdata"/><Relationship Id="rId152" Type="http://schemas.openxmlformats.org/officeDocument/2006/relationships/font" Target="fonts/DMSerifDisplay-italic.fntdata"/><Relationship Id="rId151" Type="http://schemas.openxmlformats.org/officeDocument/2006/relationships/font" Target="fonts/DMSerifDisplay-regular.fntdata"/><Relationship Id="rId156" Type="http://schemas.openxmlformats.org/officeDocument/2006/relationships/font" Target="fonts/NunitoLight-boldItalic.fntdata"/><Relationship Id="rId155" Type="http://schemas.openxmlformats.org/officeDocument/2006/relationships/font" Target="fonts/NunitoLigh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f229fdcccc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g2f229fdcccc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8" name="Google Shape;278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1" name="Shape 1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" name="Google Shape;1382;p12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3" name="Google Shape;1383;p12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4" name="Shape 1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" name="Google Shape;1395;p12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6" name="Google Shape;1396;p12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9" name="Shape 1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" name="Google Shape;1410;p12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1" name="Google Shape;1411;p12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4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p12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26" name="Google Shape;1426;p1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2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" name="Google Shape;1433;p12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4" name="Google Shape;1434;p1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0" name="Shape 1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" name="Google Shape;1441;p12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42" name="Google Shape;1442;p1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8" name="Shape 1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" name="Google Shape;1449;p13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0" name="Google Shape;1450;p13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6" name="Shape 1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" name="Google Shape;1457;p13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8" name="Google Shape;1458;p13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4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p13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6" name="Google Shape;1466;p13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2" name="Shape 1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Google Shape;1473;p13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4" name="Google Shape;1474;p13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2203baf64e1_0_17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1" name="Google Shape;291;g2203baf64e1_0_17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0" name="Shape 1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" name="Google Shape;1481;p13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82" name="Google Shape;1482;p1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8" name="Shape 1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" name="Google Shape;1489;p1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90" name="Google Shape;1490;p13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8" name="Shape 1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" name="Google Shape;1499;p1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0" name="Google Shape;1500;p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5" name="Shape 1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" name="Google Shape;1506;p1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7" name="Google Shape;1507;p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4" name="Shape 1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" name="Google Shape;1515;p1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6" name="Google Shape;1516;p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9" name="Shape 1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" name="Google Shape;1520;p1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21" name="Google Shape;1521;p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8" name="Google Shape;308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5" name="Google Shape;315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2" name="Google Shape;322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2" name="Google Shape;332;p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9" name="Google Shape;339;p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6" name="Google Shape;346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7" name="Google Shape;357;p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4" name="Google Shape;364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5" name="Google Shape;185;p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2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0" name="Google Shape;370;p2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7" name="Google Shape;377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3" name="Google Shape;383;p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2203baf64e1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0" name="Google Shape;390;g2203baf64e1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2" name="Google Shape;402;p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1" name="Google Shape;431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3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8" name="Google Shape;438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5" name="Google Shape;445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2" name="Google Shape;452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34:notes"/>
          <p:cNvSpPr/>
          <p:nvPr>
            <p:ph idx="2" type="sldImg"/>
          </p:nvPr>
        </p:nvSpPr>
        <p:spPr>
          <a:xfrm>
            <a:off x="1157024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9" name="Google Shape;459;p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2203b93b6f9_0_23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5" name="Google Shape;195;g2203b93b6f9_0_23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8" name="Google Shape;528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6" name="Google Shape;536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4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3" name="Google Shape;543;p4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4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7" name="Google Shape;557;p4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4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7" name="Google Shape;567;p4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4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7" name="Google Shape;577;p4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7" name="Google Shape;587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4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3" name="Google Shape;603;p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4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7" name="Google Shape;617;p4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4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6" name="Google Shape;636;p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2203b93b6f9_0_24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5" name="Google Shape;205;g2203b93b6f9_0_2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4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0" name="Google Shape;650;p4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g2203b93b6f9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8" name="Google Shape;668;g2203b93b6f9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5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3" name="Google Shape;683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6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0" name="Google Shape;690;p6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5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9" name="Google Shape;709;p5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6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1" name="Google Shape;721;p6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6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3" name="Google Shape;733;p6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6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4" name="Google Shape;754;p6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6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0" name="Google Shape;770;p6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6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2" name="Google Shape;782;p6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5" name="Google Shape;215;p1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6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1" name="Google Shape;801;p6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6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7" name="Google Shape;817;p6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6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0" name="Google Shape;830;p6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0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6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2" name="Google Shape;842;p6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7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4" name="Google Shape;854;p7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3" name="Google Shape;873;p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9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p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1" name="Google Shape;881;p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7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9" name="Google Shape;889;p7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8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7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0" name="Google Shape;900;p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7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7" name="Google Shape;907;p7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203b93b6f9_0_22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2" name="Google Shape;222;g2203b93b6f9_0_2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8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8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0" name="Google Shape;920;p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8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7" name="Google Shape;927;p8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p8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6" name="Google Shape;946;p8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6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8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8" name="Google Shape;958;p8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6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8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8" name="Google Shape;968;p8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8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9" name="Google Shape;979;p8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2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Google Shape;1013;p9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4" name="Google Shape;1014;p9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4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p9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6" name="Google Shape;1036;p9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0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p9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2" name="Google Shape;1052;p9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5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9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7" name="Google Shape;1067;p9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1082;p9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3" name="Google Shape;1083;p9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9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" name="Google Shape;1100;p9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1" name="Google Shape;1101;p9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4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p9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6" name="Google Shape;1116;p9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2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Google Shape;1123;p9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4" name="Google Shape;1124;p9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0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Google Shape;1131;p9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2" name="Google Shape;1132;p9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8" name="Shape 1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" name="Google Shape;1139;p9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0" name="Google Shape;1140;p9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6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Google Shape;1147;p10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8" name="Google Shape;1148;p10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4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" name="Google Shape;1155;p10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6" name="Google Shape;1156;p10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2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" name="Google Shape;1163;p10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4" name="Google Shape;1164;p10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0" name="Shape 1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" name="Google Shape;1171;p10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2" name="Google Shape;1172;p10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2" name="Google Shape;252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8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p10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0" name="Google Shape;1180;p10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4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Google Shape;1195;p10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6" name="Google Shape;1196;p10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0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10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2" name="Google Shape;1212;p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0" name="Shape 1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" name="Google Shape;1221;p10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2" name="Google Shape;1222;p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0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" name="Google Shape;1231;p1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2" name="Google Shape;1232;p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0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Google Shape;1241;p10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42" name="Google Shape;1242;p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0" name="Shape 1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251;p1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2" name="Google Shape;1252;p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2" name="Shape 1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" name="Google Shape;1263;p11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4" name="Google Shape;1264;p1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0" name="Shape 1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" name="Google Shape;1271;p1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2" name="Google Shape;1272;p1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8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" name="Google Shape;1279;p1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0" name="Google Shape;1280;p1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5" name="Google Shape;265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6" name="Shape 1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p11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8" name="Google Shape;1288;p1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4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" name="Google Shape;1295;p11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6" name="Google Shape;1296;p1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2" name="Shape 1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" name="Google Shape;1303;p11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4" name="Google Shape;1304;p1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0" name="Shape 1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" name="Google Shape;1311;p11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2" name="Google Shape;1312;p1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8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Google Shape;1319;p11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0" name="Google Shape;1320;p1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6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p11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8" name="Google Shape;1328;p1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8" name="Shape 1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" name="Google Shape;1339;p12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0" name="Google Shape;1340;p1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4" name="Shape 1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" name="Google Shape;1355;p12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56" name="Google Shape;1356;p1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7" name="Shape 1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" name="Google Shape;1368;p1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9" name="Google Shape;1369;p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4" name="Shape 1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" name="Google Shape;1375;g1f7ff4320f2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6" name="Google Shape;1376;g1f7ff4320f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" showMasterSp="0">
  <p:cSld name="Blank copy 1">
    <p:bg>
      <p:bgPr>
        <a:solidFill>
          <a:srgbClr val="E8E6E6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2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8" name="Google Shape;8;p2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idx="12" type="sldNum"/>
          </p:nvPr>
        </p:nvSpPr>
        <p:spPr>
          <a:xfrm>
            <a:off x="8684347" y="4729837"/>
            <a:ext cx="3369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bg>
      <p:bgPr>
        <a:solidFill>
          <a:srgbClr val="E8E6E6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/>
          <p:nvPr>
            <p:ph type="title"/>
          </p:nvPr>
        </p:nvSpPr>
        <p:spPr>
          <a:xfrm>
            <a:off x="311708" y="749170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12"/>
          <p:cNvSpPr txBox="1"/>
          <p:nvPr>
            <p:ph idx="1" type="body"/>
          </p:nvPr>
        </p:nvSpPr>
        <p:spPr>
          <a:xfrm>
            <a:off x="311699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1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" showMasterSp="0">
  <p:cSld name="TITLE_AND_BODY_3">
    <p:bg>
      <p:bgPr>
        <a:solidFill>
          <a:srgbClr val="E8E6E6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5"/>
          <p:cNvSpPr/>
          <p:nvPr/>
        </p:nvSpPr>
        <p:spPr>
          <a:xfrm>
            <a:off x="4572000" y="-126"/>
            <a:ext cx="4572000" cy="5175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5"/>
          <p:cNvSpPr txBox="1"/>
          <p:nvPr>
            <p:ph type="title"/>
          </p:nvPr>
        </p:nvSpPr>
        <p:spPr>
          <a:xfrm>
            <a:off x="265500" y="1240787"/>
            <a:ext cx="4045200" cy="1491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5"/>
          <p:cNvSpPr txBox="1"/>
          <p:nvPr>
            <p:ph idx="1" type="subTitle"/>
          </p:nvPr>
        </p:nvSpPr>
        <p:spPr>
          <a:xfrm>
            <a:off x="265500" y="2820378"/>
            <a:ext cx="4045200" cy="124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5"/>
          <p:cNvSpPr txBox="1"/>
          <p:nvPr>
            <p:ph idx="2" type="body"/>
          </p:nvPr>
        </p:nvSpPr>
        <p:spPr>
          <a:xfrm>
            <a:off x="4939500" y="728545"/>
            <a:ext cx="3837000" cy="371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15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6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6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6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5">
  <p:cSld name="TITLE_AND_BODY_5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17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17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6">
  <p:cSld name="TITLE_AND_BODY_6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18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18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19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_2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2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2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2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 showMasterSp="0">
  <p:cSld name="TITLE_AND_BODY_1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3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21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21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21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2">
  <p:cSld name="TITLE_4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2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2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2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3">
  <p:cSld name="TITLE_5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Google Shape;85;p2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2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2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4">
  <p:cSld name="TITLE_6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p2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2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Google Shape;92;p2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3">
  <p:cSld name="TITLE_AND_BODY 2_1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Google Shape;95;p2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4">
  <p:cSld name="TITLE_AND_BODY 2_2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6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0" name="Google Shape;100;p26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1" name="Google Shape;101;p26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5">
  <p:cSld name="TITLE_AND_BODY 2_3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Google Shape;105;p2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Google Shape;106;p2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Google Shape;107;p2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6">
  <p:cSld name="TITLE_AND_BODY 2_4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" name="Google Shape;110;p2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Google Shape;111;p2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2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7">
  <p:cSld name="TITLE_AND_BODY 2_5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Google Shape;115;p2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Google Shape;116;p2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" name="Google Shape;117;p2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8">
  <p:cSld name="TITLE_AND_BODY 2_6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3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Google Shape;121;p3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Google Shape;122;p3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py 2">
  <p:cSld name="Title copy 2 2">
    <p:bg>
      <p:bgPr>
        <a:solidFill>
          <a:srgbClr val="B5B5FA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1"/>
          <p:cNvSpPr txBox="1"/>
          <p:nvPr>
            <p:ph idx="12" type="sldNum"/>
          </p:nvPr>
        </p:nvSpPr>
        <p:spPr>
          <a:xfrm>
            <a:off x="8865381" y="4907310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9">
  <p:cSld name="TITLE_AND_BODY 2_7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p3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Google Shape;128;p3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9" name="Google Shape;129;p3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0">
  <p:cSld name="TITLE_AND_BODY 2_8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3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Google Shape;133;p3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4" name="Google Shape;134;p3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1">
  <p:cSld name="TITLE_AND_BODY 2_9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Google Shape;137;p3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3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9" name="Google Shape;139;p3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2">
  <p:cSld name="TITLE_AND_BODY 3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Google Shape;142;p3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Google Shape;143;p3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5;p16" id="144" name="Google Shape;14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19236" y="117556"/>
            <a:ext cx="367320" cy="367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ve">
  <p:cSld name="dove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6"/>
          <p:cNvSpPr txBox="1"/>
          <p:nvPr>
            <p:ph idx="12" type="sldNum"/>
          </p:nvPr>
        </p:nvSpPr>
        <p:spPr>
          <a:xfrm>
            <a:off x="4484619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3">
  <p:cSld name="TITLE_AND_BODY 2_10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0" name="Google Shape;150;p3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1" name="Google Shape;151;p3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2" name="Google Shape;152;p3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4">
  <p:cSld name="TITLE_AND_BODY 2_1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3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Google Shape;156;p3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7" name="Google Shape;157;p3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5">
  <p:cSld name="TITLE_AND_BODY 2_12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0" name="Google Shape;160;p3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1" name="Google Shape;161;p3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2" name="Google Shape;162;p3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64" name="Google Shape;164;p40"/>
          <p:cNvPicPr preferRelativeResize="0"/>
          <p:nvPr/>
        </p:nvPicPr>
        <p:blipFill rotWithShape="1">
          <a:blip r:embed="rId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65" name="Google Shape;165;p40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BV_LOGO_PE-DE-INFANCIA_roxo.png" id="166" name="Google Shape;166;p40"/>
          <p:cNvPicPr preferRelativeResize="0"/>
          <p:nvPr/>
        </p:nvPicPr>
        <p:blipFill rotWithShape="1">
          <a:blip r:embed="rId4">
            <a:alphaModFix/>
          </a:blip>
          <a:srcRect b="28123" l="6476" r="66957" t="0"/>
          <a:stretch/>
        </p:blipFill>
        <p:spPr>
          <a:xfrm>
            <a:off x="223772" y="4651707"/>
            <a:ext cx="216066" cy="421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7">
  <p:cSld name="TITLE_7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1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9" name="Google Shape;169;p41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0" name="Google Shape;170;p41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6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/>
          <p:nvPr>
            <p:ph type="title"/>
          </p:nvPr>
        </p:nvSpPr>
        <p:spPr>
          <a:xfrm>
            <a:off x="311699" y="2164126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DC473F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8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89;p40" id="21" name="Google Shape;21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3" name="Google Shape;23;p8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24" name="Google Shape;24;p8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 copiar" showMasterSp="0">
  <p:cSld name="SECTION_HEADER copiar">
    <p:bg>
      <p:bgPr>
        <a:solidFill>
          <a:srgbClr val="E8E6E6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/>
          <p:nvPr/>
        </p:nvSpPr>
        <p:spPr>
          <a:xfrm>
            <a:off x="0" y="-101"/>
            <a:ext cx="9144000" cy="5175600"/>
          </a:xfrm>
          <a:prstGeom prst="rect">
            <a:avLst/>
          </a:prstGeom>
          <a:solidFill>
            <a:srgbClr val="A1A78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" name="Google Shape;27;p9"/>
          <p:cNvSpPr txBox="1"/>
          <p:nvPr>
            <p:ph type="title"/>
          </p:nvPr>
        </p:nvSpPr>
        <p:spPr>
          <a:xfrm>
            <a:off x="311699" y="2074677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FBD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4A3FBD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6;p3" id="28" name="Google Shape;2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9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9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1" name="Google Shape;31;p9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32" name="Google Shape;32;p9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2207021" y="621182"/>
            <a:ext cx="47352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1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6587309" y="4812981"/>
            <a:ext cx="21042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solidFill>
                <a:srgbClr val="585858"/>
              </a:solidFill>
            </a:endParaRPr>
          </a:p>
        </p:txBody>
      </p:sp>
      <p:sp>
        <p:nvSpPr>
          <p:cNvPr id="36" name="Google Shape;36;p10"/>
          <p:cNvSpPr txBox="1"/>
          <p:nvPr>
            <p:ph idx="1" type="body"/>
          </p:nvPr>
        </p:nvSpPr>
        <p:spPr>
          <a:xfrm>
            <a:off x="457452" y="1266978"/>
            <a:ext cx="8234100" cy="3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1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jpg"/><Relationship Id="rId4" Type="http://schemas.openxmlformats.org/officeDocument/2006/relationships/image" Target="../media/image17.png"/><Relationship Id="rId9" Type="http://schemas.openxmlformats.org/officeDocument/2006/relationships/image" Target="../media/image14.png"/><Relationship Id="rId5" Type="http://schemas.openxmlformats.org/officeDocument/2006/relationships/image" Target="../media/image24.png"/><Relationship Id="rId6" Type="http://schemas.openxmlformats.org/officeDocument/2006/relationships/image" Target="../media/image8.png"/><Relationship Id="rId7" Type="http://schemas.openxmlformats.org/officeDocument/2006/relationships/image" Target="../media/image7.png"/><Relationship Id="rId8" Type="http://schemas.openxmlformats.org/officeDocument/2006/relationships/image" Target="../media/image10.png"/><Relationship Id="rId11" Type="http://schemas.openxmlformats.org/officeDocument/2006/relationships/image" Target="../media/image1.png"/><Relationship Id="rId10" Type="http://schemas.openxmlformats.org/officeDocument/2006/relationships/hyperlink" Target="http://drive.google.com/file/d/1yp6rwzRxXcH6YAtlYvCcdwiGtc2nKobU/view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20.png"/></Relationships>
</file>

<file path=ppt/slides/_rels/slide10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0.xml"/><Relationship Id="rId3" Type="http://schemas.openxmlformats.org/officeDocument/2006/relationships/image" Target="../media/image20.png"/><Relationship Id="rId4" Type="http://schemas.openxmlformats.org/officeDocument/2006/relationships/image" Target="../media/image163.png"/><Relationship Id="rId5" Type="http://schemas.openxmlformats.org/officeDocument/2006/relationships/image" Target="../media/image24.png"/><Relationship Id="rId6" Type="http://schemas.openxmlformats.org/officeDocument/2006/relationships/image" Target="../media/image8.png"/></Relationships>
</file>

<file path=ppt/slides/_rels/slide10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1.xml"/><Relationship Id="rId3" Type="http://schemas.openxmlformats.org/officeDocument/2006/relationships/image" Target="../media/image20.png"/><Relationship Id="rId4" Type="http://schemas.openxmlformats.org/officeDocument/2006/relationships/image" Target="../media/image163.png"/><Relationship Id="rId9" Type="http://schemas.openxmlformats.org/officeDocument/2006/relationships/image" Target="../media/image8.png"/><Relationship Id="rId5" Type="http://schemas.openxmlformats.org/officeDocument/2006/relationships/image" Target="../media/image227.png"/><Relationship Id="rId6" Type="http://schemas.openxmlformats.org/officeDocument/2006/relationships/hyperlink" Target="http://drive.google.com/file/d/1EXFo7xyiDFlb6NVh5XscA9sAZ2QmRs_H/view" TargetMode="External"/><Relationship Id="rId7" Type="http://schemas.openxmlformats.org/officeDocument/2006/relationships/image" Target="../media/image1.png"/><Relationship Id="rId8" Type="http://schemas.openxmlformats.org/officeDocument/2006/relationships/image" Target="../media/image24.png"/></Relationships>
</file>

<file path=ppt/slides/_rels/slide10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2.xml"/><Relationship Id="rId3" Type="http://schemas.openxmlformats.org/officeDocument/2006/relationships/image" Target="../media/image20.png"/><Relationship Id="rId4" Type="http://schemas.openxmlformats.org/officeDocument/2006/relationships/image" Target="../media/image163.png"/><Relationship Id="rId9" Type="http://schemas.openxmlformats.org/officeDocument/2006/relationships/image" Target="../media/image8.png"/><Relationship Id="rId5" Type="http://schemas.openxmlformats.org/officeDocument/2006/relationships/image" Target="../media/image224.png"/><Relationship Id="rId6" Type="http://schemas.openxmlformats.org/officeDocument/2006/relationships/hyperlink" Target="http://drive.google.com/file/d/1LHPWuVIDrG5BJ6-lNdn-1rh1VckqCHt2/view" TargetMode="External"/><Relationship Id="rId7" Type="http://schemas.openxmlformats.org/officeDocument/2006/relationships/image" Target="../media/image1.png"/><Relationship Id="rId8" Type="http://schemas.openxmlformats.org/officeDocument/2006/relationships/image" Target="../media/image24.png"/></Relationships>
</file>

<file path=ppt/slides/_rels/slide10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3.xml"/><Relationship Id="rId3" Type="http://schemas.openxmlformats.org/officeDocument/2006/relationships/image" Target="../media/image222.png"/></Relationships>
</file>

<file path=ppt/slides/_rels/slide10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4.xml"/><Relationship Id="rId3" Type="http://schemas.openxmlformats.org/officeDocument/2006/relationships/image" Target="../media/image223.png"/></Relationships>
</file>

<file path=ppt/slides/_rels/slide10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5.xml"/><Relationship Id="rId3" Type="http://schemas.openxmlformats.org/officeDocument/2006/relationships/image" Target="../media/image220.png"/></Relationships>
</file>

<file path=ppt/slides/_rels/slide10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6.xml"/><Relationship Id="rId3" Type="http://schemas.openxmlformats.org/officeDocument/2006/relationships/image" Target="../media/image231.png"/></Relationships>
</file>

<file path=ppt/slides/_rels/slide10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7.xml"/><Relationship Id="rId3" Type="http://schemas.openxmlformats.org/officeDocument/2006/relationships/image" Target="../media/image228.png"/></Relationships>
</file>

<file path=ppt/slides/_rels/slide10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8.xml"/><Relationship Id="rId3" Type="http://schemas.openxmlformats.org/officeDocument/2006/relationships/image" Target="../media/image233.png"/></Relationships>
</file>

<file path=ppt/slides/_rels/slide10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9.xml"/><Relationship Id="rId3" Type="http://schemas.openxmlformats.org/officeDocument/2006/relationships/image" Target="../media/image23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png"/><Relationship Id="rId4" Type="http://schemas.openxmlformats.org/officeDocument/2006/relationships/image" Target="../media/image24.png"/><Relationship Id="rId5" Type="http://schemas.openxmlformats.org/officeDocument/2006/relationships/image" Target="../media/image8.png"/><Relationship Id="rId6" Type="http://schemas.openxmlformats.org/officeDocument/2006/relationships/image" Target="../media/image7.png"/><Relationship Id="rId7" Type="http://schemas.openxmlformats.org/officeDocument/2006/relationships/image" Target="../media/image10.png"/><Relationship Id="rId8" Type="http://schemas.openxmlformats.org/officeDocument/2006/relationships/image" Target="../media/image14.png"/></Relationships>
</file>

<file path=ppt/slides/_rels/slide1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0.xml"/><Relationship Id="rId3" Type="http://schemas.openxmlformats.org/officeDocument/2006/relationships/image" Target="../media/image232.png"/></Relationships>
</file>

<file path=ppt/slides/_rels/slide1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1.xml"/><Relationship Id="rId3" Type="http://schemas.openxmlformats.org/officeDocument/2006/relationships/image" Target="../media/image26.png"/><Relationship Id="rId4" Type="http://schemas.openxmlformats.org/officeDocument/2006/relationships/image" Target="../media/image25.png"/><Relationship Id="rId5" Type="http://schemas.openxmlformats.org/officeDocument/2006/relationships/image" Target="../media/image216.jpg"/><Relationship Id="rId6" Type="http://schemas.openxmlformats.org/officeDocument/2006/relationships/image" Target="../media/image13.png"/></Relationships>
</file>

<file path=ppt/slides/_rels/slide1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2.xml"/><Relationship Id="rId3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1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3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226.png"/></Relationships>
</file>

<file path=ppt/slides/_rels/slide1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4.xml"/><Relationship Id="rId3" Type="http://schemas.openxmlformats.org/officeDocument/2006/relationships/image" Target="../media/image221.png"/></Relationships>
</file>

<file path=ppt/slides/_rels/slide1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5.xml"/><Relationship Id="rId3" Type="http://schemas.openxmlformats.org/officeDocument/2006/relationships/image" Target="../media/image225.png"/><Relationship Id="rId4" Type="http://schemas.openxmlformats.org/officeDocument/2006/relationships/image" Target="../media/image4.png"/><Relationship Id="rId5" Type="http://schemas.openxmlformats.org/officeDocument/2006/relationships/image" Target="../media/image15.png"/><Relationship Id="rId6" Type="http://schemas.openxmlformats.org/officeDocument/2006/relationships/image" Target="../media/image2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://drive.google.com/file/d/1MpyJXU14y4ZvLwfPoGKNWEG5BmgtXM_u/view" TargetMode="External"/><Relationship Id="rId4" Type="http://schemas.openxmlformats.org/officeDocument/2006/relationships/image" Target="../media/image44.jpg"/><Relationship Id="rId5" Type="http://schemas.openxmlformats.org/officeDocument/2006/relationships/image" Target="../media/image24.png"/><Relationship Id="rId6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6.png"/><Relationship Id="rId4" Type="http://schemas.openxmlformats.org/officeDocument/2006/relationships/image" Target="../media/image15.png"/><Relationship Id="rId5" Type="http://schemas.openxmlformats.org/officeDocument/2006/relationships/image" Target="../media/image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://drive.google.com/file/d/1wfRtSyTtzOAff6Io4JffD86lMZT6K_LN/view" TargetMode="External"/><Relationship Id="rId4" Type="http://schemas.openxmlformats.org/officeDocument/2006/relationships/image" Target="../media/image47.jpg"/><Relationship Id="rId5" Type="http://schemas.openxmlformats.org/officeDocument/2006/relationships/image" Target="../media/image24.png"/><Relationship Id="rId6" Type="http://schemas.openxmlformats.org/officeDocument/2006/relationships/image" Target="../media/image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hyperlink" Target="http://drive.google.com/file/d/15wcI09QXhhGZsZZpZYxhjzhJM5gPvhMF/view" TargetMode="External"/><Relationship Id="rId6" Type="http://schemas.openxmlformats.org/officeDocument/2006/relationships/image" Target="../media/image63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png"/><Relationship Id="rId4" Type="http://schemas.openxmlformats.org/officeDocument/2006/relationships/image" Target="../media/image4.png"/><Relationship Id="rId5" Type="http://schemas.openxmlformats.org/officeDocument/2006/relationships/image" Target="../media/image56.png"/><Relationship Id="rId6" Type="http://schemas.openxmlformats.org/officeDocument/2006/relationships/image" Target="../media/image24.png"/><Relationship Id="rId7" Type="http://schemas.openxmlformats.org/officeDocument/2006/relationships/image" Target="../media/image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hyperlink" Target="http://drive.google.com/file/d/1rVAGygzgW5JyN9A9juQ_uNMeH5n9yukF/view" TargetMode="External"/><Relationship Id="rId6" Type="http://schemas.openxmlformats.org/officeDocument/2006/relationships/image" Target="../media/image48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jpg"/><Relationship Id="rId4" Type="http://schemas.openxmlformats.org/officeDocument/2006/relationships/image" Target="../media/image26.png"/><Relationship Id="rId5" Type="http://schemas.openxmlformats.org/officeDocument/2006/relationships/image" Target="../media/image25.png"/><Relationship Id="rId6" Type="http://schemas.openxmlformats.org/officeDocument/2006/relationships/image" Target="../media/image1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://drive.google.com/file/d/1090QTJFgDNDKZlBvYTLiRFvukpUto-oa/view" TargetMode="External"/><Relationship Id="rId4" Type="http://schemas.openxmlformats.org/officeDocument/2006/relationships/image" Target="../media/image49.jpg"/><Relationship Id="rId5" Type="http://schemas.openxmlformats.org/officeDocument/2006/relationships/image" Target="../media/image24.png"/><Relationship Id="rId6" Type="http://schemas.openxmlformats.org/officeDocument/2006/relationships/image" Target="../media/image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9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hyperlink" Target="http://drive.google.com/file/d/1bShHsZIGG4aks2t3hodv23gzrV2cltGc/view" TargetMode="External"/><Relationship Id="rId6" Type="http://schemas.openxmlformats.org/officeDocument/2006/relationships/image" Target="../media/image57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2.jpg"/><Relationship Id="rId4" Type="http://schemas.openxmlformats.org/officeDocument/2006/relationships/image" Target="../media/image17.png"/><Relationship Id="rId9" Type="http://schemas.openxmlformats.org/officeDocument/2006/relationships/image" Target="../media/image8.png"/><Relationship Id="rId5" Type="http://schemas.openxmlformats.org/officeDocument/2006/relationships/image" Target="../media/image7.png"/><Relationship Id="rId6" Type="http://schemas.openxmlformats.org/officeDocument/2006/relationships/image" Target="../media/image10.png"/><Relationship Id="rId7" Type="http://schemas.openxmlformats.org/officeDocument/2006/relationships/image" Target="../media/image14.png"/><Relationship Id="rId8" Type="http://schemas.openxmlformats.org/officeDocument/2006/relationships/image" Target="../media/image2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14.png"/><Relationship Id="rId6" Type="http://schemas.openxmlformats.org/officeDocument/2006/relationships/image" Target="../media/image54.png"/><Relationship Id="rId7" Type="http://schemas.openxmlformats.org/officeDocument/2006/relationships/image" Target="../media/image61.png"/><Relationship Id="rId8" Type="http://schemas.openxmlformats.org/officeDocument/2006/relationships/image" Target="../media/image5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58.png"/><Relationship Id="rId5" Type="http://schemas.openxmlformats.org/officeDocument/2006/relationships/image" Target="../media/image51.png"/><Relationship Id="rId6" Type="http://schemas.openxmlformats.org/officeDocument/2006/relationships/image" Target="../media/image54.png"/><Relationship Id="rId7" Type="http://schemas.openxmlformats.org/officeDocument/2006/relationships/image" Target="../media/image61.png"/><Relationship Id="rId8" Type="http://schemas.openxmlformats.org/officeDocument/2006/relationships/image" Target="../media/image83.png"/><Relationship Id="rId11" Type="http://schemas.openxmlformats.org/officeDocument/2006/relationships/image" Target="../media/image68.png"/><Relationship Id="rId10" Type="http://schemas.openxmlformats.org/officeDocument/2006/relationships/image" Target="../media/image86.png"/><Relationship Id="rId13" Type="http://schemas.openxmlformats.org/officeDocument/2006/relationships/image" Target="../media/image67.png"/><Relationship Id="rId12" Type="http://schemas.openxmlformats.org/officeDocument/2006/relationships/image" Target="../media/image81.png"/><Relationship Id="rId15" Type="http://schemas.openxmlformats.org/officeDocument/2006/relationships/image" Target="../media/image24.png"/><Relationship Id="rId14" Type="http://schemas.openxmlformats.org/officeDocument/2006/relationships/image" Target="../media/image70.png"/><Relationship Id="rId16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6.png"/><Relationship Id="rId4" Type="http://schemas.openxmlformats.org/officeDocument/2006/relationships/image" Target="../media/image25.png"/><Relationship Id="rId5" Type="http://schemas.openxmlformats.org/officeDocument/2006/relationships/image" Target="../media/image27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88.png"/><Relationship Id="rId4" Type="http://schemas.openxmlformats.org/officeDocument/2006/relationships/image" Target="../media/image24.png"/><Relationship Id="rId5" Type="http://schemas.openxmlformats.org/officeDocument/2006/relationships/image" Target="../media/image8.png"/><Relationship Id="rId6" Type="http://schemas.openxmlformats.org/officeDocument/2006/relationships/image" Target="../media/image20.png"/><Relationship Id="rId7" Type="http://schemas.openxmlformats.org/officeDocument/2006/relationships/image" Target="../media/image84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75.png"/><Relationship Id="rId6" Type="http://schemas.openxmlformats.org/officeDocument/2006/relationships/image" Target="../media/image71.jpg"/><Relationship Id="rId7" Type="http://schemas.openxmlformats.org/officeDocument/2006/relationships/image" Target="../media/image82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110.jpg"/><Relationship Id="rId6" Type="http://schemas.openxmlformats.org/officeDocument/2006/relationships/image" Target="../media/image69.png"/><Relationship Id="rId7" Type="http://schemas.openxmlformats.org/officeDocument/2006/relationships/image" Target="../media/image72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65.png"/><Relationship Id="rId6" Type="http://schemas.openxmlformats.org/officeDocument/2006/relationships/image" Target="../media/image77.jpg"/><Relationship Id="rId7" Type="http://schemas.openxmlformats.org/officeDocument/2006/relationships/image" Target="../media/image79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9" Type="http://schemas.openxmlformats.org/officeDocument/2006/relationships/image" Target="../media/image69.png"/><Relationship Id="rId5" Type="http://schemas.openxmlformats.org/officeDocument/2006/relationships/image" Target="../media/image80.jpg"/><Relationship Id="rId6" Type="http://schemas.openxmlformats.org/officeDocument/2006/relationships/image" Target="../media/image78.jpg"/><Relationship Id="rId7" Type="http://schemas.openxmlformats.org/officeDocument/2006/relationships/image" Target="../media/image98.jpg"/><Relationship Id="rId8" Type="http://schemas.openxmlformats.org/officeDocument/2006/relationships/image" Target="../media/image75.png"/><Relationship Id="rId11" Type="http://schemas.openxmlformats.org/officeDocument/2006/relationships/image" Target="../media/image97.jpg"/><Relationship Id="rId10" Type="http://schemas.openxmlformats.org/officeDocument/2006/relationships/image" Target="../media/image65.png"/><Relationship Id="rId13" Type="http://schemas.openxmlformats.org/officeDocument/2006/relationships/image" Target="../media/image91.jpg"/><Relationship Id="rId12" Type="http://schemas.openxmlformats.org/officeDocument/2006/relationships/image" Target="../media/image87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20.png"/><Relationship Id="rId6" Type="http://schemas.openxmlformats.org/officeDocument/2006/relationships/image" Target="../media/image94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9" Type="http://schemas.openxmlformats.org/officeDocument/2006/relationships/image" Target="../media/image100.png"/><Relationship Id="rId5" Type="http://schemas.openxmlformats.org/officeDocument/2006/relationships/image" Target="../media/image20.png"/><Relationship Id="rId6" Type="http://schemas.openxmlformats.org/officeDocument/2006/relationships/image" Target="../media/image90.png"/><Relationship Id="rId7" Type="http://schemas.openxmlformats.org/officeDocument/2006/relationships/image" Target="../media/image106.png"/><Relationship Id="rId8" Type="http://schemas.openxmlformats.org/officeDocument/2006/relationships/image" Target="../media/image103.png"/><Relationship Id="rId10" Type="http://schemas.openxmlformats.org/officeDocument/2006/relationships/image" Target="../media/image96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20.png"/><Relationship Id="rId6" Type="http://schemas.openxmlformats.org/officeDocument/2006/relationships/image" Target="../media/image9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Relationship Id="rId4" Type="http://schemas.openxmlformats.org/officeDocument/2006/relationships/image" Target="../media/image20.png"/><Relationship Id="rId5" Type="http://schemas.openxmlformats.org/officeDocument/2006/relationships/image" Target="../media/image26.png"/><Relationship Id="rId6" Type="http://schemas.openxmlformats.org/officeDocument/2006/relationships/image" Target="../media/image25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9" Type="http://schemas.openxmlformats.org/officeDocument/2006/relationships/image" Target="../media/image102.jpg"/><Relationship Id="rId5" Type="http://schemas.openxmlformats.org/officeDocument/2006/relationships/image" Target="../media/image20.png"/><Relationship Id="rId6" Type="http://schemas.openxmlformats.org/officeDocument/2006/relationships/image" Target="../media/image104.jpg"/><Relationship Id="rId7" Type="http://schemas.openxmlformats.org/officeDocument/2006/relationships/image" Target="../media/image109.jpg"/><Relationship Id="rId8" Type="http://schemas.openxmlformats.org/officeDocument/2006/relationships/image" Target="../media/image101.png"/><Relationship Id="rId11" Type="http://schemas.openxmlformats.org/officeDocument/2006/relationships/image" Target="../media/image114.jpg"/><Relationship Id="rId10" Type="http://schemas.openxmlformats.org/officeDocument/2006/relationships/image" Target="../media/image117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20.png"/><Relationship Id="rId6" Type="http://schemas.openxmlformats.org/officeDocument/2006/relationships/image" Target="../media/image105.png"/><Relationship Id="rId7" Type="http://schemas.openxmlformats.org/officeDocument/2006/relationships/image" Target="../media/image203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113.jpg"/><Relationship Id="rId4" Type="http://schemas.openxmlformats.org/officeDocument/2006/relationships/image" Target="../media/image8.png"/><Relationship Id="rId5" Type="http://schemas.openxmlformats.org/officeDocument/2006/relationships/image" Target="../media/image20.png"/><Relationship Id="rId6" Type="http://schemas.openxmlformats.org/officeDocument/2006/relationships/image" Target="../media/image14.png"/><Relationship Id="rId7" Type="http://schemas.openxmlformats.org/officeDocument/2006/relationships/image" Target="../media/image10.png"/><Relationship Id="rId8" Type="http://schemas.openxmlformats.org/officeDocument/2006/relationships/image" Target="../media/image51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108.png"/><Relationship Id="rId4" Type="http://schemas.openxmlformats.org/officeDocument/2006/relationships/image" Target="../media/image111.png"/><Relationship Id="rId5" Type="http://schemas.openxmlformats.org/officeDocument/2006/relationships/image" Target="../media/image125.png"/><Relationship Id="rId6" Type="http://schemas.openxmlformats.org/officeDocument/2006/relationships/image" Target="../media/image24.png"/><Relationship Id="rId7" Type="http://schemas.openxmlformats.org/officeDocument/2006/relationships/image" Target="../media/image8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9" Type="http://schemas.openxmlformats.org/officeDocument/2006/relationships/hyperlink" Target="http://drive.google.com/file/d/1LLvp0vT8f_5zSDc39p34JnPE-Aoq-nI0/view" TargetMode="External"/><Relationship Id="rId5" Type="http://schemas.openxmlformats.org/officeDocument/2006/relationships/image" Target="../media/image20.png"/><Relationship Id="rId6" Type="http://schemas.openxmlformats.org/officeDocument/2006/relationships/image" Target="../media/image115.png"/><Relationship Id="rId7" Type="http://schemas.openxmlformats.org/officeDocument/2006/relationships/hyperlink" Target="http://drive.google.com/file/d/16662P-5b1oCjSFBvPxoO3dgbP5R8IAcX/view" TargetMode="External"/><Relationship Id="rId8" Type="http://schemas.openxmlformats.org/officeDocument/2006/relationships/image" Target="../media/image119.jpg"/><Relationship Id="rId11" Type="http://schemas.openxmlformats.org/officeDocument/2006/relationships/image" Target="../media/image129.png"/><Relationship Id="rId10" Type="http://schemas.openxmlformats.org/officeDocument/2006/relationships/image" Target="../media/image107.jpg"/><Relationship Id="rId13" Type="http://schemas.openxmlformats.org/officeDocument/2006/relationships/image" Target="../media/image118.jpg"/><Relationship Id="rId12" Type="http://schemas.openxmlformats.org/officeDocument/2006/relationships/image" Target="../media/image116.jp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126.jpg"/><Relationship Id="rId6" Type="http://schemas.openxmlformats.org/officeDocument/2006/relationships/image" Target="../media/image54.png"/><Relationship Id="rId7" Type="http://schemas.openxmlformats.org/officeDocument/2006/relationships/image" Target="../media/image14.png"/><Relationship Id="rId8" Type="http://schemas.openxmlformats.org/officeDocument/2006/relationships/image" Target="../media/image10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9" Type="http://schemas.openxmlformats.org/officeDocument/2006/relationships/image" Target="../media/image145.png"/><Relationship Id="rId5" Type="http://schemas.openxmlformats.org/officeDocument/2006/relationships/image" Target="../media/image20.png"/><Relationship Id="rId6" Type="http://schemas.openxmlformats.org/officeDocument/2006/relationships/image" Target="../media/image120.jpg"/><Relationship Id="rId7" Type="http://schemas.openxmlformats.org/officeDocument/2006/relationships/image" Target="../media/image112.jpg"/><Relationship Id="rId8" Type="http://schemas.openxmlformats.org/officeDocument/2006/relationships/image" Target="../media/image123.png"/><Relationship Id="rId10" Type="http://schemas.openxmlformats.org/officeDocument/2006/relationships/image" Target="../media/image12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39.jpg"/><Relationship Id="rId4" Type="http://schemas.openxmlformats.org/officeDocument/2006/relationships/image" Target="../media/image24.png"/><Relationship Id="rId5" Type="http://schemas.openxmlformats.org/officeDocument/2006/relationships/image" Target="../media/image8.png"/><Relationship Id="rId6" Type="http://schemas.openxmlformats.org/officeDocument/2006/relationships/image" Target="../media/image20.png"/><Relationship Id="rId7" Type="http://schemas.openxmlformats.org/officeDocument/2006/relationships/image" Target="../media/image127.jpg"/><Relationship Id="rId8" Type="http://schemas.openxmlformats.org/officeDocument/2006/relationships/image" Target="../media/image132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14.png"/><Relationship Id="rId4" Type="http://schemas.openxmlformats.org/officeDocument/2006/relationships/image" Target="../media/image122.png"/><Relationship Id="rId9" Type="http://schemas.openxmlformats.org/officeDocument/2006/relationships/image" Target="../media/image134.jpg"/><Relationship Id="rId5" Type="http://schemas.openxmlformats.org/officeDocument/2006/relationships/image" Target="../media/image24.png"/><Relationship Id="rId6" Type="http://schemas.openxmlformats.org/officeDocument/2006/relationships/image" Target="../media/image8.png"/><Relationship Id="rId7" Type="http://schemas.openxmlformats.org/officeDocument/2006/relationships/image" Target="../media/image135.jpg"/><Relationship Id="rId8" Type="http://schemas.openxmlformats.org/officeDocument/2006/relationships/image" Target="../media/image127.jp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136.jpg"/><Relationship Id="rId6" Type="http://schemas.openxmlformats.org/officeDocument/2006/relationships/image" Target="../media/image61.png"/><Relationship Id="rId7" Type="http://schemas.openxmlformats.org/officeDocument/2006/relationships/image" Target="../media/image14.png"/><Relationship Id="rId8" Type="http://schemas.openxmlformats.org/officeDocument/2006/relationships/image" Target="../media/image10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148.png"/><Relationship Id="rId4" Type="http://schemas.openxmlformats.org/officeDocument/2006/relationships/image" Target="../media/image24.png"/><Relationship Id="rId9" Type="http://schemas.openxmlformats.org/officeDocument/2006/relationships/image" Target="../media/image236.png"/><Relationship Id="rId5" Type="http://schemas.openxmlformats.org/officeDocument/2006/relationships/image" Target="../media/image8.png"/><Relationship Id="rId6" Type="http://schemas.openxmlformats.org/officeDocument/2006/relationships/image" Target="../media/image20.png"/><Relationship Id="rId7" Type="http://schemas.openxmlformats.org/officeDocument/2006/relationships/image" Target="../media/image137.png"/><Relationship Id="rId8" Type="http://schemas.openxmlformats.org/officeDocument/2006/relationships/image" Target="../media/image144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157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140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138.png"/><Relationship Id="rId4" Type="http://schemas.openxmlformats.org/officeDocument/2006/relationships/image" Target="../media/image24.png"/><Relationship Id="rId5" Type="http://schemas.openxmlformats.org/officeDocument/2006/relationships/image" Target="../media/image8.png"/><Relationship Id="rId6" Type="http://schemas.openxmlformats.org/officeDocument/2006/relationships/image" Target="../media/image108.png"/><Relationship Id="rId7" Type="http://schemas.openxmlformats.org/officeDocument/2006/relationships/image" Target="../media/image125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141.png"/><Relationship Id="rId6" Type="http://schemas.openxmlformats.org/officeDocument/2006/relationships/image" Target="../media/image15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8.jpg"/><Relationship Id="rId4" Type="http://schemas.openxmlformats.org/officeDocument/2006/relationships/image" Target="../media/image20.png"/><Relationship Id="rId5" Type="http://schemas.openxmlformats.org/officeDocument/2006/relationships/image" Target="../media/image31.png"/><Relationship Id="rId6" Type="http://schemas.openxmlformats.org/officeDocument/2006/relationships/image" Target="../media/image24.png"/><Relationship Id="rId7" Type="http://schemas.openxmlformats.org/officeDocument/2006/relationships/image" Target="../media/image8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113.jpg"/><Relationship Id="rId4" Type="http://schemas.openxmlformats.org/officeDocument/2006/relationships/image" Target="../media/image8.png"/><Relationship Id="rId5" Type="http://schemas.openxmlformats.org/officeDocument/2006/relationships/image" Target="../media/image20.png"/><Relationship Id="rId6" Type="http://schemas.openxmlformats.org/officeDocument/2006/relationships/image" Target="../media/image14.png"/><Relationship Id="rId7" Type="http://schemas.openxmlformats.org/officeDocument/2006/relationships/image" Target="../media/image10.png"/><Relationship Id="rId8" Type="http://schemas.openxmlformats.org/officeDocument/2006/relationships/image" Target="../media/image51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20.png"/><Relationship Id="rId4" Type="http://schemas.openxmlformats.org/officeDocument/2006/relationships/image" Target="../media/image147.png"/><Relationship Id="rId5" Type="http://schemas.openxmlformats.org/officeDocument/2006/relationships/image" Target="../media/image129.png"/><Relationship Id="rId6" Type="http://schemas.openxmlformats.org/officeDocument/2006/relationships/image" Target="../media/image142.png"/><Relationship Id="rId7" Type="http://schemas.openxmlformats.org/officeDocument/2006/relationships/image" Target="../media/image152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20.png"/><Relationship Id="rId4" Type="http://schemas.openxmlformats.org/officeDocument/2006/relationships/image" Target="../media/image163.png"/><Relationship Id="rId5" Type="http://schemas.openxmlformats.org/officeDocument/2006/relationships/image" Target="../media/image161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20.png"/><Relationship Id="rId4" Type="http://schemas.openxmlformats.org/officeDocument/2006/relationships/image" Target="../media/image163.png"/></Relationships>
</file>

<file path=ppt/slides/_rels/slide65.xml.rels><?xml version="1.0" encoding="UTF-8" standalone="yes"?><Relationships xmlns="http://schemas.openxmlformats.org/package/2006/relationships"><Relationship Id="rId20" Type="http://schemas.openxmlformats.org/officeDocument/2006/relationships/image" Target="../media/image170.png"/><Relationship Id="rId22" Type="http://schemas.openxmlformats.org/officeDocument/2006/relationships/image" Target="../media/image237.gif"/><Relationship Id="rId21" Type="http://schemas.openxmlformats.org/officeDocument/2006/relationships/image" Target="../media/image168.png"/><Relationship Id="rId24" Type="http://schemas.openxmlformats.org/officeDocument/2006/relationships/image" Target="../media/image1.png"/><Relationship Id="rId23" Type="http://schemas.openxmlformats.org/officeDocument/2006/relationships/hyperlink" Target="http://drive.google.com/file/d/15peOxSyEeWc1Hq4vGvkBlfrD79G5cLSN/view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9" Type="http://schemas.openxmlformats.org/officeDocument/2006/relationships/image" Target="../media/image153.png"/><Relationship Id="rId25" Type="http://schemas.openxmlformats.org/officeDocument/2006/relationships/hyperlink" Target="http://drive.google.com/file/d/1oMGGFowkH37WbBVHQpwc-60v17y4sb1Z/view" TargetMode="External"/><Relationship Id="rId5" Type="http://schemas.openxmlformats.org/officeDocument/2006/relationships/image" Target="../media/image20.png"/><Relationship Id="rId6" Type="http://schemas.openxmlformats.org/officeDocument/2006/relationships/image" Target="../media/image162.png"/><Relationship Id="rId7" Type="http://schemas.openxmlformats.org/officeDocument/2006/relationships/image" Target="../media/image171.png"/><Relationship Id="rId8" Type="http://schemas.openxmlformats.org/officeDocument/2006/relationships/image" Target="../media/image155.png"/><Relationship Id="rId11" Type="http://schemas.openxmlformats.org/officeDocument/2006/relationships/image" Target="../media/image149.png"/><Relationship Id="rId10" Type="http://schemas.openxmlformats.org/officeDocument/2006/relationships/image" Target="../media/image150.png"/><Relationship Id="rId13" Type="http://schemas.openxmlformats.org/officeDocument/2006/relationships/image" Target="../media/image158.png"/><Relationship Id="rId12" Type="http://schemas.openxmlformats.org/officeDocument/2006/relationships/image" Target="../media/image146.png"/><Relationship Id="rId15" Type="http://schemas.openxmlformats.org/officeDocument/2006/relationships/image" Target="../media/image151.png"/><Relationship Id="rId14" Type="http://schemas.openxmlformats.org/officeDocument/2006/relationships/image" Target="../media/image156.png"/><Relationship Id="rId17" Type="http://schemas.openxmlformats.org/officeDocument/2006/relationships/image" Target="../media/image164.png"/><Relationship Id="rId16" Type="http://schemas.openxmlformats.org/officeDocument/2006/relationships/image" Target="../media/image165.png"/><Relationship Id="rId19" Type="http://schemas.openxmlformats.org/officeDocument/2006/relationships/image" Target="../media/image160.png"/><Relationship Id="rId18" Type="http://schemas.openxmlformats.org/officeDocument/2006/relationships/image" Target="../media/image173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9" Type="http://schemas.openxmlformats.org/officeDocument/2006/relationships/image" Target="../media/image168.png"/><Relationship Id="rId5" Type="http://schemas.openxmlformats.org/officeDocument/2006/relationships/image" Target="../media/image20.png"/><Relationship Id="rId6" Type="http://schemas.openxmlformats.org/officeDocument/2006/relationships/image" Target="../media/image174.png"/><Relationship Id="rId7" Type="http://schemas.openxmlformats.org/officeDocument/2006/relationships/image" Target="../media/image149.png"/><Relationship Id="rId8" Type="http://schemas.openxmlformats.org/officeDocument/2006/relationships/image" Target="../media/image172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9" Type="http://schemas.openxmlformats.org/officeDocument/2006/relationships/image" Target="../media/image176.jpg"/><Relationship Id="rId5" Type="http://schemas.openxmlformats.org/officeDocument/2006/relationships/image" Target="../media/image20.png"/><Relationship Id="rId6" Type="http://schemas.openxmlformats.org/officeDocument/2006/relationships/hyperlink" Target="http://drive.google.com/file/d/1GK7iiw6fZ3z7S3NLWJLtRUnxcX7zDVFE/view" TargetMode="External"/><Relationship Id="rId7" Type="http://schemas.openxmlformats.org/officeDocument/2006/relationships/image" Target="../media/image181.jpg"/><Relationship Id="rId8" Type="http://schemas.openxmlformats.org/officeDocument/2006/relationships/hyperlink" Target="http://drive.google.com/file/d/1Mz-OCv2zsUBQtx14byUUkvND01IXa40S/view" TargetMode="Externa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196.jpg"/><Relationship Id="rId4" Type="http://schemas.openxmlformats.org/officeDocument/2006/relationships/image" Target="../media/image24.png"/><Relationship Id="rId5" Type="http://schemas.openxmlformats.org/officeDocument/2006/relationships/image" Target="../media/image8.png"/><Relationship Id="rId6" Type="http://schemas.openxmlformats.org/officeDocument/2006/relationships/image" Target="../media/image20.png"/><Relationship Id="rId7" Type="http://schemas.openxmlformats.org/officeDocument/2006/relationships/image" Target="../media/image175.jp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20.png"/><Relationship Id="rId6" Type="http://schemas.openxmlformats.org/officeDocument/2006/relationships/hyperlink" Target="http://drive.google.com/file/d/1yp6rwzRxXcH6YAtlYvCcdwiGtc2nKobU/view" TargetMode="External"/><Relationship Id="rId7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20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0.xml"/><Relationship Id="rId3" Type="http://schemas.openxmlformats.org/officeDocument/2006/relationships/hyperlink" Target="http://drive.google.com/file/d/1Mj_xYUlwdG3wtgwi_Ydo5g-Jp9Ia4XF2/view" TargetMode="External"/><Relationship Id="rId4" Type="http://schemas.openxmlformats.org/officeDocument/2006/relationships/image" Target="../media/image183.jpg"/><Relationship Id="rId9" Type="http://schemas.openxmlformats.org/officeDocument/2006/relationships/image" Target="../media/image24.png"/><Relationship Id="rId5" Type="http://schemas.openxmlformats.org/officeDocument/2006/relationships/hyperlink" Target="http://drive.google.com/file/d/1iIJRADNJvLW4ViVhVsazURMwVI1W9V40/view" TargetMode="External"/><Relationship Id="rId6" Type="http://schemas.openxmlformats.org/officeDocument/2006/relationships/image" Target="../media/image182.jpg"/><Relationship Id="rId7" Type="http://schemas.openxmlformats.org/officeDocument/2006/relationships/hyperlink" Target="http://drive.google.com/file/d/1rwXkowH6H2QHayafY0ie0sDCfUaHWjeW/view" TargetMode="External"/><Relationship Id="rId8" Type="http://schemas.openxmlformats.org/officeDocument/2006/relationships/image" Target="../media/image177.jpg"/><Relationship Id="rId11" Type="http://schemas.openxmlformats.org/officeDocument/2006/relationships/image" Target="../media/image20.png"/><Relationship Id="rId10" Type="http://schemas.openxmlformats.org/officeDocument/2006/relationships/image" Target="../media/image8.pn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20.png"/><Relationship Id="rId6" Type="http://schemas.openxmlformats.org/officeDocument/2006/relationships/hyperlink" Target="http://drive.google.com/file/d/1iIJRADNJvLW4ViVhVsazURMwVI1W9V40/view" TargetMode="External"/><Relationship Id="rId7" Type="http://schemas.openxmlformats.org/officeDocument/2006/relationships/image" Target="../media/image182.jp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178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192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185.png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186.png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6.xml"/><Relationship Id="rId3" Type="http://schemas.openxmlformats.org/officeDocument/2006/relationships/image" Target="../media/image184.png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7.xml"/><Relationship Id="rId3" Type="http://schemas.openxmlformats.org/officeDocument/2006/relationships/image" Target="../media/image187.png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8.xml"/><Relationship Id="rId3" Type="http://schemas.openxmlformats.org/officeDocument/2006/relationships/image" Target="../media/image190.png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9.xml"/><Relationship Id="rId3" Type="http://schemas.openxmlformats.org/officeDocument/2006/relationships/image" Target="../media/image19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20.png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0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126.jpg"/><Relationship Id="rId6" Type="http://schemas.openxmlformats.org/officeDocument/2006/relationships/image" Target="../media/image54.png"/><Relationship Id="rId7" Type="http://schemas.openxmlformats.org/officeDocument/2006/relationships/image" Target="../media/image14.png"/><Relationship Id="rId8" Type="http://schemas.openxmlformats.org/officeDocument/2006/relationships/image" Target="../media/image10.png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1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9" Type="http://schemas.openxmlformats.org/officeDocument/2006/relationships/image" Target="../media/image193.png"/><Relationship Id="rId5" Type="http://schemas.openxmlformats.org/officeDocument/2006/relationships/image" Target="../media/image20.png"/><Relationship Id="rId6" Type="http://schemas.openxmlformats.org/officeDocument/2006/relationships/image" Target="../media/image112.jpg"/><Relationship Id="rId7" Type="http://schemas.openxmlformats.org/officeDocument/2006/relationships/image" Target="../media/image188.png"/><Relationship Id="rId8" Type="http://schemas.openxmlformats.org/officeDocument/2006/relationships/image" Target="../media/image189.png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2.xml"/><Relationship Id="rId3" Type="http://schemas.openxmlformats.org/officeDocument/2006/relationships/hyperlink" Target="http://drive.google.com/file/d/16mqdb4AsKb1D-dh-d2Cces0gTTY9tgit/view" TargetMode="External"/><Relationship Id="rId4" Type="http://schemas.openxmlformats.org/officeDocument/2006/relationships/image" Target="../media/image191.jpg"/><Relationship Id="rId5" Type="http://schemas.openxmlformats.org/officeDocument/2006/relationships/image" Target="../media/image4.png"/><Relationship Id="rId6" Type="http://schemas.openxmlformats.org/officeDocument/2006/relationships/image" Target="../media/image15.png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3.xml"/><Relationship Id="rId3" Type="http://schemas.openxmlformats.org/officeDocument/2006/relationships/hyperlink" Target="http://drive.google.com/file/d/1DFfqtvd-w-B5ujVQzzhPly0i4yO2S6n_/view" TargetMode="External"/><Relationship Id="rId4" Type="http://schemas.openxmlformats.org/officeDocument/2006/relationships/image" Target="../media/image194.jpg"/><Relationship Id="rId5" Type="http://schemas.openxmlformats.org/officeDocument/2006/relationships/image" Target="../media/image4.png"/><Relationship Id="rId6" Type="http://schemas.openxmlformats.org/officeDocument/2006/relationships/image" Target="../media/image15.png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4.xml"/><Relationship Id="rId3" Type="http://schemas.openxmlformats.org/officeDocument/2006/relationships/hyperlink" Target="http://drive.google.com/file/d/1B1zBGPp1wbGi3DYvZgZMOIwo1qbhohmV/view" TargetMode="External"/><Relationship Id="rId4" Type="http://schemas.openxmlformats.org/officeDocument/2006/relationships/image" Target="../media/image199.jpg"/><Relationship Id="rId5" Type="http://schemas.openxmlformats.org/officeDocument/2006/relationships/image" Target="../media/image4.png"/><Relationship Id="rId6" Type="http://schemas.openxmlformats.org/officeDocument/2006/relationships/image" Target="../media/image15.png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5.xml"/><Relationship Id="rId3" Type="http://schemas.openxmlformats.org/officeDocument/2006/relationships/hyperlink" Target="http://drive.google.com/file/d/136-25OsCsvt_Z-B2eHa7ySn7MtMcymTe/view" TargetMode="External"/><Relationship Id="rId4" Type="http://schemas.openxmlformats.org/officeDocument/2006/relationships/image" Target="../media/image197.jpg"/><Relationship Id="rId5" Type="http://schemas.openxmlformats.org/officeDocument/2006/relationships/image" Target="../media/image4.png"/><Relationship Id="rId6" Type="http://schemas.openxmlformats.org/officeDocument/2006/relationships/image" Target="../media/image15.png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6.xml"/><Relationship Id="rId3" Type="http://schemas.openxmlformats.org/officeDocument/2006/relationships/image" Target="../media/image4.png"/><Relationship Id="rId4" Type="http://schemas.openxmlformats.org/officeDocument/2006/relationships/image" Target="../media/image15.png"/><Relationship Id="rId5" Type="http://schemas.openxmlformats.org/officeDocument/2006/relationships/image" Target="../media/image24.png"/><Relationship Id="rId6" Type="http://schemas.openxmlformats.org/officeDocument/2006/relationships/image" Target="../media/image8.png"/><Relationship Id="rId7" Type="http://schemas.openxmlformats.org/officeDocument/2006/relationships/hyperlink" Target="http://drive.google.com/file/d/1j59pw6x_U7nOEel-DtwmD1PMp-NNY3p4/view" TargetMode="External"/><Relationship Id="rId8" Type="http://schemas.openxmlformats.org/officeDocument/2006/relationships/image" Target="../media/image200.jpg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7.xml"/><Relationship Id="rId3" Type="http://schemas.openxmlformats.org/officeDocument/2006/relationships/image" Target="../media/image201.png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8.xml"/><Relationship Id="rId3" Type="http://schemas.openxmlformats.org/officeDocument/2006/relationships/image" Target="../media/image207.png"/></Relationships>
</file>

<file path=ppt/slides/_rels/slide8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9.xml"/><Relationship Id="rId3" Type="http://schemas.openxmlformats.org/officeDocument/2006/relationships/image" Target="../media/image19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20.png"/></Relationships>
</file>

<file path=ppt/slides/_rels/slide9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0.xml"/><Relationship Id="rId3" Type="http://schemas.openxmlformats.org/officeDocument/2006/relationships/image" Target="../media/image204.png"/></Relationships>
</file>

<file path=ppt/slides/_rels/slide9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1.xml"/><Relationship Id="rId3" Type="http://schemas.openxmlformats.org/officeDocument/2006/relationships/image" Target="../media/image202.png"/></Relationships>
</file>

<file path=ppt/slides/_rels/slide9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2.xml"/><Relationship Id="rId3" Type="http://schemas.openxmlformats.org/officeDocument/2006/relationships/image" Target="../media/image210.png"/></Relationships>
</file>

<file path=ppt/slides/_rels/slide9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3.xml"/><Relationship Id="rId3" Type="http://schemas.openxmlformats.org/officeDocument/2006/relationships/image" Target="../media/image214.png"/></Relationships>
</file>

<file path=ppt/slides/_rels/slide9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4.xml"/><Relationship Id="rId3" Type="http://schemas.openxmlformats.org/officeDocument/2006/relationships/image" Target="../media/image209.png"/></Relationships>
</file>

<file path=ppt/slides/_rels/slide9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5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136.jpg"/><Relationship Id="rId6" Type="http://schemas.openxmlformats.org/officeDocument/2006/relationships/image" Target="../media/image61.png"/><Relationship Id="rId7" Type="http://schemas.openxmlformats.org/officeDocument/2006/relationships/image" Target="../media/image14.png"/><Relationship Id="rId8" Type="http://schemas.openxmlformats.org/officeDocument/2006/relationships/image" Target="../media/image10.png"/></Relationships>
</file>

<file path=ppt/slides/_rels/slide9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6.xml"/><Relationship Id="rId3" Type="http://schemas.openxmlformats.org/officeDocument/2006/relationships/image" Target="../media/image20.png"/><Relationship Id="rId4" Type="http://schemas.openxmlformats.org/officeDocument/2006/relationships/image" Target="../media/image205.png"/><Relationship Id="rId9" Type="http://schemas.openxmlformats.org/officeDocument/2006/relationships/image" Target="../media/image234.png"/><Relationship Id="rId5" Type="http://schemas.openxmlformats.org/officeDocument/2006/relationships/image" Target="../media/image215.png"/><Relationship Id="rId6" Type="http://schemas.openxmlformats.org/officeDocument/2006/relationships/image" Target="../media/image206.png"/><Relationship Id="rId7" Type="http://schemas.openxmlformats.org/officeDocument/2006/relationships/image" Target="../media/image208.png"/><Relationship Id="rId8" Type="http://schemas.openxmlformats.org/officeDocument/2006/relationships/image" Target="../media/image235.png"/><Relationship Id="rId11" Type="http://schemas.openxmlformats.org/officeDocument/2006/relationships/image" Target="../media/image24.png"/><Relationship Id="rId10" Type="http://schemas.openxmlformats.org/officeDocument/2006/relationships/image" Target="../media/image229.png"/><Relationship Id="rId12" Type="http://schemas.openxmlformats.org/officeDocument/2006/relationships/image" Target="../media/image8.png"/></Relationships>
</file>

<file path=ppt/slides/_rels/slide9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7.xml"/><Relationship Id="rId3" Type="http://schemas.openxmlformats.org/officeDocument/2006/relationships/image" Target="../media/image20.png"/><Relationship Id="rId4" Type="http://schemas.openxmlformats.org/officeDocument/2006/relationships/image" Target="../media/image163.png"/><Relationship Id="rId5" Type="http://schemas.openxmlformats.org/officeDocument/2006/relationships/image" Target="../media/image212.png"/><Relationship Id="rId6" Type="http://schemas.openxmlformats.org/officeDocument/2006/relationships/image" Target="../media/image24.png"/><Relationship Id="rId7" Type="http://schemas.openxmlformats.org/officeDocument/2006/relationships/image" Target="../media/image8.png"/></Relationships>
</file>

<file path=ppt/slides/_rels/slide9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8.xml"/><Relationship Id="rId3" Type="http://schemas.openxmlformats.org/officeDocument/2006/relationships/hyperlink" Target="http://drive.google.com/file/d/1Sv1D2UZLVY4on2lwmMIaiI3ZkkmccX7e/view" TargetMode="External"/><Relationship Id="rId4" Type="http://schemas.openxmlformats.org/officeDocument/2006/relationships/image" Target="../media/image213.jpg"/><Relationship Id="rId5" Type="http://schemas.openxmlformats.org/officeDocument/2006/relationships/image" Target="../media/image24.png"/><Relationship Id="rId6" Type="http://schemas.openxmlformats.org/officeDocument/2006/relationships/image" Target="../media/image8.png"/></Relationships>
</file>

<file path=ppt/slides/_rels/slide9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9.xml"/><Relationship Id="rId3" Type="http://schemas.openxmlformats.org/officeDocument/2006/relationships/hyperlink" Target="http://drive.google.com/file/d/1iKH2bedxb1ow5D2DTtPUrpbFD7q9Gbfs/view" TargetMode="External"/><Relationship Id="rId4" Type="http://schemas.openxmlformats.org/officeDocument/2006/relationships/image" Target="../media/image218.jpg"/><Relationship Id="rId5" Type="http://schemas.openxmlformats.org/officeDocument/2006/relationships/image" Target="../media/image24.png"/><Relationship Id="rId6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42"/>
          <p:cNvPicPr preferRelativeResize="0"/>
          <p:nvPr/>
        </p:nvPicPr>
        <p:blipFill rotWithShape="1">
          <a:blip r:embed="rId3">
            <a:alphaModFix/>
          </a:blip>
          <a:srcRect b="5583" l="0" r="0" t="12790"/>
          <a:stretch/>
        </p:blipFill>
        <p:spPr>
          <a:xfrm>
            <a:off x="0" y="0"/>
            <a:ext cx="9144003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2885" y="257400"/>
            <a:ext cx="5543091" cy="39435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77" name="Google Shape;177;p42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78" name="Google Shape;178;p42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79" name="Google Shape;179;p4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252700" y="4655125"/>
            <a:ext cx="779834" cy="157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80" name="Google Shape;180;p42"/>
          <p:cNvPicPr preferRelativeResize="0"/>
          <p:nvPr/>
        </p:nvPicPr>
        <p:blipFill rotWithShape="1">
          <a:blip r:embed="rId8">
            <a:alphaModFix/>
          </a:blip>
          <a:srcRect b="2579" l="0" r="0" t="2570"/>
          <a:stretch/>
        </p:blipFill>
        <p:spPr>
          <a:xfrm>
            <a:off x="8126178" y="4655126"/>
            <a:ext cx="650525" cy="157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42"/>
          <p:cNvPicPr preferRelativeResize="0"/>
          <p:nvPr/>
        </p:nvPicPr>
        <p:blipFill rotWithShape="1">
          <a:blip r:embed="rId9">
            <a:alphaModFix/>
          </a:blip>
          <a:srcRect b="17769" l="69870" r="3982" t="0"/>
          <a:stretch/>
        </p:blipFill>
        <p:spPr>
          <a:xfrm>
            <a:off x="7055350" y="3611925"/>
            <a:ext cx="1886026" cy="99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42" title="Música Pé de Infância.mp3">
            <a:hlinkClick r:id="rId10"/>
          </p:cNvPr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08875" y="3716950"/>
            <a:ext cx="990600" cy="99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80" name="Google Shape;280;p5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81" name="Google Shape;281;p5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51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83" name="Google Shape;283;p5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84" name="Google Shape;284;p5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85" name="Google Shape;285;p5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86" name="Google Shape;286;p5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51"/>
          <p:cNvSpPr txBox="1"/>
          <p:nvPr/>
        </p:nvSpPr>
        <p:spPr>
          <a:xfrm>
            <a:off x="2087100" y="1941125"/>
            <a:ext cx="66897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criar pontes entre cuidadores e pensadores de elite que 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pautam o país de forma nobre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88" name="Google Shape;288;p51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84" name="Shape 1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5" name="Google Shape;1385;p141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6" name="Google Shape;1386;p141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1387" name="Google Shape;1387;p14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8" name="Google Shape;1388;p141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89" name="Google Shape;1389;p141"/>
          <p:cNvSpPr txBox="1"/>
          <p:nvPr/>
        </p:nvSpPr>
        <p:spPr>
          <a:xfrm>
            <a:off x="366124" y="1846925"/>
            <a:ext cx="17211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90" name="Google Shape;1390;p141"/>
          <p:cNvSpPr txBox="1"/>
          <p:nvPr/>
        </p:nvSpPr>
        <p:spPr>
          <a:xfrm>
            <a:off x="366125" y="2422350"/>
            <a:ext cx="3245100" cy="2562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1" i="0" sz="11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1" i="0" sz="11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Mensagem de Abertura - BrincAr Livre </a:t>
            </a: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+ 2 filmes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Experimentando a gravidade com objetos simples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Saltando nas poças ou obstáculos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Construindo fortalezas de galhos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 mágica das folhas secas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Explorando os insetos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Explorando com os sentidos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Plantando sementes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Arzão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Criação de histórias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Arte com elementos naturais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Escavação arqueológica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Brincando com copos e água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Ajudar em casa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Brincadeira de esconde-esconde ao ar livre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Orquestra de panela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91" name="Google Shape;1391;p141"/>
          <p:cNvSpPr txBox="1"/>
          <p:nvPr/>
        </p:nvSpPr>
        <p:spPr>
          <a:xfrm>
            <a:off x="4191000" y="1688700"/>
            <a:ext cx="3442800" cy="26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jornada é uma trilha de conteúdos que promove os o comportamento de Brincar ao ar livre e em contato com a natureza e convida as pessoas a compartilharem suas experiências, sempre valorizando o papel de quem cuida e validando </a:t>
            </a:r>
            <a:b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sua importância. 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trilha é composta por diversos conteúdos para serem distribuídos por WhatsApp, para listas de transmissão, e a cada dia entrega um card com a missão do dia, a missão em áudio, uma legenda divertida.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1392" name="Google Shape;1392;p141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93" name="Google Shape;1393;p141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97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8" name="Google Shape;1398;p142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9" name="Google Shape;1399;p142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1400" name="Google Shape;1400;p14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1" name="Google Shape;1401;p142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402" name="Google Shape;1402;p1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41800" y="655475"/>
            <a:ext cx="2419350" cy="2419350"/>
          </a:xfrm>
          <a:prstGeom prst="rect">
            <a:avLst/>
          </a:prstGeom>
          <a:noFill/>
          <a:ln>
            <a:noFill/>
          </a:ln>
        </p:spPr>
      </p:pic>
      <p:sp>
        <p:nvSpPr>
          <p:cNvPr id="1403" name="Google Shape;1403;p142"/>
          <p:cNvSpPr txBox="1"/>
          <p:nvPr/>
        </p:nvSpPr>
        <p:spPr>
          <a:xfrm>
            <a:off x="5350625" y="1429000"/>
            <a:ext cx="30000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Experimentando a gravidade com objetos simples:</a:t>
            </a:r>
            <a:endParaRPr b="1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Ao explorar a queda livre de objetos leves, a criança desenvolve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sua compreensão sobre a gravidade e como ela afeta o mundo ao seu redor.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Essa missão estimula sua curiosidade científica e observação do movimento, promovendo uma conexão com as leis da física.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404" name="Google Shape;1404;p142" title="1_experimentando_BRINCAR_LIVRE_ALLMA.mp3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342600" y="3407238"/>
            <a:ext cx="1112525" cy="1112525"/>
          </a:xfrm>
          <a:prstGeom prst="rect">
            <a:avLst/>
          </a:prstGeom>
          <a:noFill/>
          <a:ln>
            <a:noFill/>
          </a:ln>
        </p:spPr>
      </p:pic>
      <p:sp>
        <p:nvSpPr>
          <p:cNvPr id="1405" name="Google Shape;1405;p142"/>
          <p:cNvSpPr txBox="1"/>
          <p:nvPr/>
        </p:nvSpPr>
        <p:spPr>
          <a:xfrm>
            <a:off x="366124" y="1846925"/>
            <a:ext cx="17211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06" name="Google Shape;1406;p142"/>
          <p:cNvSpPr txBox="1"/>
          <p:nvPr/>
        </p:nvSpPr>
        <p:spPr>
          <a:xfrm>
            <a:off x="366117" y="2265899"/>
            <a:ext cx="20115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Capa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da missão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Áudio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com conteúdo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Legenda</a:t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1407" name="Google Shape;1407;p142"/>
          <p:cNvPicPr preferRelativeResize="0"/>
          <p:nvPr/>
        </p:nvPicPr>
        <p:blipFill rotWithShape="1">
          <a:blip r:embed="rId8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408" name="Google Shape;1408;p142"/>
          <p:cNvPicPr preferRelativeResize="0"/>
          <p:nvPr/>
        </p:nvPicPr>
        <p:blipFill rotWithShape="1">
          <a:blip r:embed="rId9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12" name="Shape 1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" name="Google Shape;1413;p143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4" name="Google Shape;1414;p143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1415" name="Google Shape;1415;p14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6" name="Google Shape;1416;p143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17" name="Google Shape;1417;p143"/>
          <p:cNvSpPr txBox="1"/>
          <p:nvPr/>
        </p:nvSpPr>
        <p:spPr>
          <a:xfrm>
            <a:off x="5350625" y="1429000"/>
            <a:ext cx="3000000" cy="3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Saltando nas poças ou obstáculos:</a:t>
            </a:r>
            <a:endParaRPr b="1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Pular nas poças d'água depois da chuva é uma experiência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divertida e libertadora para as crianças. Além de proporcionar alegria e diversão, essa atividade estimula o desenvolvimento motor, a coordenação e a percepção sensorial. Se não choveu, não tem problema, vale também por almofadas no chão e fazer de conta.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418" name="Google Shape;1418;p14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15025" y="730278"/>
            <a:ext cx="2419350" cy="241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9" name="Google Shape;1419;p143" title="2_saltando_BRINCAR_LIVRE_ALLMA.mp3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611100" y="3461610"/>
            <a:ext cx="983375" cy="983354"/>
          </a:xfrm>
          <a:prstGeom prst="rect">
            <a:avLst/>
          </a:prstGeom>
          <a:noFill/>
          <a:ln>
            <a:noFill/>
          </a:ln>
        </p:spPr>
      </p:pic>
      <p:sp>
        <p:nvSpPr>
          <p:cNvPr id="1420" name="Google Shape;1420;p143"/>
          <p:cNvSpPr txBox="1"/>
          <p:nvPr/>
        </p:nvSpPr>
        <p:spPr>
          <a:xfrm>
            <a:off x="366124" y="1846925"/>
            <a:ext cx="17211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1" name="Google Shape;1421;p143"/>
          <p:cNvSpPr txBox="1"/>
          <p:nvPr/>
        </p:nvSpPr>
        <p:spPr>
          <a:xfrm>
            <a:off x="366117" y="2265899"/>
            <a:ext cx="20115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Capa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da missão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Áudio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com conteúdo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Legenda</a:t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1422" name="Google Shape;1422;p143"/>
          <p:cNvPicPr preferRelativeResize="0"/>
          <p:nvPr/>
        </p:nvPicPr>
        <p:blipFill rotWithShape="1">
          <a:blip r:embed="rId8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423" name="Google Shape;1423;p143"/>
          <p:cNvPicPr preferRelativeResize="0"/>
          <p:nvPr/>
        </p:nvPicPr>
        <p:blipFill rotWithShape="1">
          <a:blip r:embed="rId9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27" name="Shape 1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p144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9" name="Google Shape;1429;p144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30" name="Google Shape;1430;p14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31" name="Google Shape;1431;p1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35" name="Shape 1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" name="Google Shape;1436;p145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7" name="Google Shape;1437;p145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38" name="Google Shape;1438;p14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39" name="Google Shape;1439;p1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43" name="Shape 1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" name="Google Shape;1444;p146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5" name="Google Shape;1445;p146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46" name="Google Shape;1446;p14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7" name="Google Shape;1447;p1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9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5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p147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3" name="Google Shape;1453;p147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54" name="Google Shape;1454;p14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5" name="Google Shape;1455;p1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7"/>
            <a:ext cx="3711900" cy="5235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59" name="Shape 1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" name="Google Shape;1460;p148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1" name="Google Shape;1461;p148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62" name="Google Shape;1462;p14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3" name="Google Shape;1463;p1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8"/>
            <a:ext cx="3711900" cy="5235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67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149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9" name="Google Shape;1469;p149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70" name="Google Shape;1470;p14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71" name="Google Shape;1471;p1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8"/>
            <a:ext cx="3711900" cy="5235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75" name="Shape 1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" name="Google Shape;1476;p150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7" name="Google Shape;1477;p150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78" name="Google Shape;1478;p15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79" name="Google Shape;1479;p1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8"/>
            <a:ext cx="3711900" cy="5235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0400" y="293800"/>
            <a:ext cx="3631974" cy="2583877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52"/>
          <p:cNvSpPr/>
          <p:nvPr/>
        </p:nvSpPr>
        <p:spPr>
          <a:xfrm>
            <a:off x="380700" y="2373738"/>
            <a:ext cx="2310600" cy="1709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52"/>
          <p:cNvSpPr/>
          <p:nvPr/>
        </p:nvSpPr>
        <p:spPr>
          <a:xfrm>
            <a:off x="2988850" y="2373738"/>
            <a:ext cx="2310600" cy="1709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296" name="Google Shape;296;p52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97" name="Google Shape;297;p52"/>
          <p:cNvPicPr preferRelativeResize="0"/>
          <p:nvPr/>
        </p:nvPicPr>
        <p:blipFill rotWithShape="1">
          <a:blip r:embed="rId5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52"/>
          <p:cNvSpPr txBox="1"/>
          <p:nvPr/>
        </p:nvSpPr>
        <p:spPr>
          <a:xfrm>
            <a:off x="381087" y="2513248"/>
            <a:ext cx="2310600" cy="13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implementação</a:t>
            </a:r>
            <a:endParaRPr b="1" i="0" sz="19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PROGRAMA</a:t>
            </a:r>
            <a:endParaRPr b="1" i="0" sz="19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 mensuração de resultados</a:t>
            </a:r>
            <a:endParaRPr b="1" i="0" sz="19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99" name="Google Shape;299;p52"/>
          <p:cNvSpPr txBox="1"/>
          <p:nvPr/>
        </p:nvSpPr>
        <p:spPr>
          <a:xfrm>
            <a:off x="2982334" y="2292001"/>
            <a:ext cx="2348100" cy="16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institucionalização do CICLO do programa //</a:t>
            </a:r>
            <a:endParaRPr b="1" i="0" sz="19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entrada na rotina das crianças</a:t>
            </a:r>
            <a:endParaRPr b="1" i="0" sz="19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00" name="Google Shape;300;p52"/>
          <p:cNvSpPr txBox="1"/>
          <p:nvPr/>
        </p:nvSpPr>
        <p:spPr>
          <a:xfrm>
            <a:off x="1818444" y="1424307"/>
            <a:ext cx="2155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2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escala</a:t>
            </a:r>
            <a:endParaRPr b="1" i="0" sz="2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01" name="Google Shape;301;p52"/>
          <p:cNvCxnSpPr/>
          <p:nvPr/>
        </p:nvCxnSpPr>
        <p:spPr>
          <a:xfrm>
            <a:off x="342767" y="2059889"/>
            <a:ext cx="497400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302" name="Google Shape;302;p52"/>
          <p:cNvSpPr txBox="1"/>
          <p:nvPr/>
        </p:nvSpPr>
        <p:spPr>
          <a:xfrm>
            <a:off x="1888537" y="1152475"/>
            <a:ext cx="2015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versão 3.0</a:t>
            </a:r>
            <a:endParaRPr b="1" i="0" sz="2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303" name="Google Shape;303;p5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621485" y="3298290"/>
            <a:ext cx="533484" cy="1077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04" name="Google Shape;304;p52"/>
          <p:cNvPicPr preferRelativeResize="0"/>
          <p:nvPr/>
        </p:nvPicPr>
        <p:blipFill rotWithShape="1">
          <a:blip r:embed="rId7">
            <a:alphaModFix/>
          </a:blip>
          <a:srcRect b="2579" l="0" r="0" t="2570"/>
          <a:stretch/>
        </p:blipFill>
        <p:spPr>
          <a:xfrm>
            <a:off x="8219031" y="3298290"/>
            <a:ext cx="445024" cy="107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52"/>
          <p:cNvPicPr preferRelativeResize="0"/>
          <p:nvPr/>
        </p:nvPicPr>
        <p:blipFill rotWithShape="1">
          <a:blip r:embed="rId8">
            <a:alphaModFix/>
          </a:blip>
          <a:srcRect b="17769" l="69870" r="3982" t="0"/>
          <a:stretch/>
        </p:blipFill>
        <p:spPr>
          <a:xfrm>
            <a:off x="7486478" y="2584636"/>
            <a:ext cx="1290232" cy="6780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83" name="Shape 1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" name="Google Shape;1484;p151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5" name="Google Shape;1485;p151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86" name="Google Shape;1486;p15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87" name="Google Shape;1487;p1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1" name="Shape 1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" name="Google Shape;1492;p152"/>
          <p:cNvSpPr/>
          <p:nvPr/>
        </p:nvSpPr>
        <p:spPr>
          <a:xfrm>
            <a:off x="14681" y="9848"/>
            <a:ext cx="9254700" cy="5165400"/>
          </a:xfrm>
          <a:prstGeom prst="rect">
            <a:avLst/>
          </a:prstGeom>
          <a:solidFill>
            <a:srgbClr val="491E8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3" name="Google Shape;1493;p152"/>
          <p:cNvSpPr txBox="1"/>
          <p:nvPr/>
        </p:nvSpPr>
        <p:spPr>
          <a:xfrm>
            <a:off x="314452" y="260725"/>
            <a:ext cx="2774100" cy="19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Bora plantar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Pé de Infância?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1494" name="Google Shape;1494;p15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495" name="Google Shape;1495;p15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6" name="Google Shape;1496;p152"/>
          <p:cNvPicPr preferRelativeResize="0"/>
          <p:nvPr/>
        </p:nvPicPr>
        <p:blipFill rotWithShape="1">
          <a:blip r:embed="rId5">
            <a:alphaModFix/>
          </a:blip>
          <a:srcRect b="0" l="17370" r="9738" t="0"/>
          <a:stretch/>
        </p:blipFill>
        <p:spPr>
          <a:xfrm>
            <a:off x="3391550" y="-211300"/>
            <a:ext cx="8066100" cy="6225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VBL_pedeinfancia personagens rgb-amarelo.png" id="1497" name="Google Shape;1497;p15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52125" y="2591276"/>
            <a:ext cx="1342650" cy="134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1501" name="Shape 1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" name="Google Shape;1502;p153"/>
          <p:cNvSpPr txBox="1"/>
          <p:nvPr/>
        </p:nvSpPr>
        <p:spPr>
          <a:xfrm>
            <a:off x="824225" y="1186350"/>
            <a:ext cx="36099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b="0" i="0" lang="pt-BR" sz="39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site para baixar os materiais</a:t>
            </a:r>
            <a:endParaRPr b="0" i="0" sz="2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1503" name="Google Shape;1503;p15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504" name="Google Shape;1504;p15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508" name="Shape 1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509" name="Google Shape;1509;p15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510" name="Google Shape;1510;p15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1" name="Google Shape;1511;p15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88726" y="76200"/>
            <a:ext cx="2166549" cy="5042207"/>
          </a:xfrm>
          <a:prstGeom prst="rect">
            <a:avLst/>
          </a:prstGeom>
          <a:noFill/>
          <a:ln>
            <a:noFill/>
          </a:ln>
        </p:spPr>
      </p:pic>
      <p:sp>
        <p:nvSpPr>
          <p:cNvPr id="1512" name="Google Shape;1512;p154"/>
          <p:cNvSpPr txBox="1"/>
          <p:nvPr/>
        </p:nvSpPr>
        <p:spPr>
          <a:xfrm>
            <a:off x="435900" y="1953875"/>
            <a:ext cx="2639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www.pedeinfancia123.com.br</a:t>
            </a:r>
            <a:endParaRPr b="0" i="0" sz="3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513" name="Google Shape;1513;p154"/>
          <p:cNvSpPr txBox="1"/>
          <p:nvPr/>
        </p:nvSpPr>
        <p:spPr>
          <a:xfrm>
            <a:off x="435900" y="2389100"/>
            <a:ext cx="24960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No site é possível fazer o download de todos os materiais e também do guia de implementação.</a:t>
            </a:r>
            <a:endParaRPr b="0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7" name="Shape 1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8" name="Google Shape;1518;p1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8658578" cy="487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522" name="Shape 1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3" name="Google Shape;1523;p156"/>
          <p:cNvPicPr preferRelativeResize="0"/>
          <p:nvPr/>
        </p:nvPicPr>
        <p:blipFill rotWithShape="1">
          <a:blip r:embed="rId3">
            <a:alphaModFix/>
          </a:blip>
          <a:srcRect b="12541" l="0" r="0" t="2315"/>
          <a:stretch/>
        </p:blipFill>
        <p:spPr>
          <a:xfrm>
            <a:off x="325" y="0"/>
            <a:ext cx="9117126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524" name="Google Shape;1524;p156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525" name="Google Shape;1525;p156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526" name="Google Shape;1526;p156"/>
          <p:cNvSpPr txBox="1"/>
          <p:nvPr/>
        </p:nvSpPr>
        <p:spPr>
          <a:xfrm>
            <a:off x="793750" y="2287475"/>
            <a:ext cx="3000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611E83"/>
                </a:solidFill>
                <a:latin typeface="Nunito"/>
                <a:ea typeface="Nunito"/>
                <a:cs typeface="Nunito"/>
                <a:sym typeface="Nunito"/>
              </a:rPr>
              <a:t>obrigada!</a:t>
            </a:r>
            <a:endParaRPr b="1" i="0" sz="3000" u="none" cap="none" strike="noStrike">
              <a:solidFill>
                <a:srgbClr val="611E8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527" name="Google Shape;1527;p156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 rot="-16">
            <a:off x="2324606" y="1660712"/>
            <a:ext cx="743851" cy="694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Google Shape;310;p53" title="PROGRAMA PE DE INFANCIA VIDEO EXPLICATIVO - FULLHD ALT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5875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11" name="Google Shape;311;p53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12" name="Google Shape;312;p53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4"/>
          <p:cNvSpPr txBox="1"/>
          <p:nvPr/>
        </p:nvSpPr>
        <p:spPr>
          <a:xfrm>
            <a:off x="2087100" y="1052900"/>
            <a:ext cx="5165700" cy="32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gostinho dos nossos parceiros especialistas 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inspiradores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18" name="Google Shape;318;p5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19" name="Google Shape;319;p5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55"/>
          <p:cNvPicPr preferRelativeResize="0"/>
          <p:nvPr/>
        </p:nvPicPr>
        <p:blipFill rotWithShape="1">
          <a:blip r:embed="rId3">
            <a:alphaModFix/>
          </a:blip>
          <a:srcRect b="12870" l="4483" r="23210" t="13788"/>
          <a:stretch/>
        </p:blipFill>
        <p:spPr>
          <a:xfrm>
            <a:off x="-130300" y="-30100"/>
            <a:ext cx="4702300" cy="5240975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55"/>
          <p:cNvSpPr txBox="1"/>
          <p:nvPr/>
        </p:nvSpPr>
        <p:spPr>
          <a:xfrm>
            <a:off x="5157699" y="1016350"/>
            <a:ext cx="3191400" cy="11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André Gravatá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pt-BR" sz="1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convidado especialista - Cantar, Brincar e Contar Histórias</a:t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326" name="Google Shape;326;p5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27" name="Google Shape;327;p55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28" name="Google Shape;328;p5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55"/>
          <p:cNvSpPr txBox="1"/>
          <p:nvPr/>
        </p:nvSpPr>
        <p:spPr>
          <a:xfrm>
            <a:off x="5211739" y="1989875"/>
            <a:ext cx="3191400" cy="249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highlight>
                  <a:srgbClr val="611E83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Escritor e educador. 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Coautor do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Volta ao Mundo em 13 Escolas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, um livro-reportagem sobre propostas de educação inovadoras nos cinco continentes, e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Mistérios da Educação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, uma coletânea de poemas e contos. É um dos criadores da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Virada Educação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e membro do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Criativos da Escola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, projeto do Instituto Alana. É apaixonado por poesia e autor do livro de contos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Sublime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. Recebeu o prêmio Educador Inventor da Associação Cidade Escola Aprendiz e é colunista do UOL Educação.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Google Shape;334;p56" title="André Gravatá_REDUX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5"/>
            <a:ext cx="9144001" cy="46759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35" name="Google Shape;335;p56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36" name="Google Shape;336;p56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41" name="Google Shape;341;p5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42" name="Google Shape;342;p5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57" title="André Gravatá REDUX 2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-5"/>
            <a:ext cx="9144001" cy="4675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s-ALMA--RGB-preto.png" id="348" name="Google Shape;348;p58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49" name="Google Shape;349;p5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50" name="Google Shape;350;p58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58"/>
          <p:cNvSpPr txBox="1"/>
          <p:nvPr/>
        </p:nvSpPr>
        <p:spPr>
          <a:xfrm>
            <a:off x="5211739" y="1058138"/>
            <a:ext cx="3191400" cy="3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Elisama Santos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convidada especialista - Cria na Paz</a:t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highlight>
                  <a:srgbClr val="611E83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Escritora, psicanalista, educadora parental e consultora em Educação Não Violenta. 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"Quero te auxiliar na busca por um relacionamento de maior conexão e assertividade com as crianças e adolescentes ao seu redor.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Acredito que educar é um processo de autoconhecimento, despertar da consciência e cura. Como mãe de Miguel e Helena, enxergo nos filhos um convite constante a dias mais plenos e harmoniosos e com eles aprender a aceitar e amar a vida como ela é".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352" name="Google Shape;352;p58"/>
          <p:cNvPicPr preferRelativeResize="0"/>
          <p:nvPr/>
        </p:nvPicPr>
        <p:blipFill rotWithShape="1">
          <a:blip r:embed="rId5">
            <a:alphaModFix/>
          </a:blip>
          <a:srcRect b="0" l="7357" r="1476" t="0"/>
          <a:stretch/>
        </p:blipFill>
        <p:spPr>
          <a:xfrm>
            <a:off x="-130300" y="-30100"/>
            <a:ext cx="4702299" cy="52409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53" name="Google Shape;353;p58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54" name="Google Shape;354;p58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59" name="Google Shape;359;p5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60" name="Google Shape;360;p5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59" title="Elisama REDUX 2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1575" y="0"/>
            <a:ext cx="7600838" cy="475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p60"/>
          <p:cNvPicPr preferRelativeResize="0"/>
          <p:nvPr/>
        </p:nvPicPr>
        <p:blipFill rotWithShape="1">
          <a:blip r:embed="rId3">
            <a:alphaModFix/>
          </a:blip>
          <a:srcRect b="0" l="24623" r="19628" t="5356"/>
          <a:stretch/>
        </p:blipFill>
        <p:spPr>
          <a:xfrm>
            <a:off x="0" y="0"/>
            <a:ext cx="4572000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60"/>
          <p:cNvSpPr txBox="1"/>
          <p:nvPr/>
        </p:nvSpPr>
        <p:spPr>
          <a:xfrm>
            <a:off x="5120550" y="453425"/>
            <a:ext cx="3422100" cy="363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Daniel Becker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convidado especialista - BrincAR Livre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Foi o primeiro médico brasileiro a trabalhar com os Médicos sem Fronteiras (1988) e um dos criadores da Estratégia Saúde da Família, o maior programa do SUS. Atuou por 20 anos em comunidades populares com o CEDAPS, ONG que fundou e dirigiu.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docente da UFRJ, colaborador do UNICEF e da OMS, consultor de fundações e empresas e referência da mídia para temas saúde na infância e criação de filhos. 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highlight>
                  <a:srgbClr val="611E83"/>
                </a:highlight>
                <a:latin typeface="Nunito"/>
                <a:ea typeface="Nunito"/>
                <a:cs typeface="Nunito"/>
                <a:sym typeface="Nunito"/>
              </a:rPr>
              <a:t>Pioneiro da Pediatria Integral no Brasil,</a:t>
            </a: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é também membro do conselho Criança e Consumo do Instituto Alana, colunista da revista Crescer.</a:t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3"/>
          <p:cNvSpPr/>
          <p:nvPr/>
        </p:nvSpPr>
        <p:spPr>
          <a:xfrm>
            <a:off x="0" y="-69175"/>
            <a:ext cx="9269400" cy="52443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MISSÃO 15.jpeg" id="188" name="Google Shape;188;p43"/>
          <p:cNvPicPr preferRelativeResize="0"/>
          <p:nvPr/>
        </p:nvPicPr>
        <p:blipFill rotWithShape="1">
          <a:blip r:embed="rId3">
            <a:alphaModFix/>
          </a:blip>
          <a:srcRect b="0" l="1960" r="21139" t="685"/>
          <a:stretch/>
        </p:blipFill>
        <p:spPr>
          <a:xfrm>
            <a:off x="4929478" y="-75614"/>
            <a:ext cx="4339832" cy="5244426"/>
          </a:xfrm>
          <a:custGeom>
            <a:rect b="b" l="l" r="r" t="t"/>
            <a:pathLst>
              <a:path extrusionOk="0" h="21600" w="21479">
                <a:moveTo>
                  <a:pt x="21449" y="0"/>
                </a:moveTo>
                <a:lnTo>
                  <a:pt x="7954" y="224"/>
                </a:lnTo>
                <a:cubicBezTo>
                  <a:pt x="5144" y="1922"/>
                  <a:pt x="2931" y="4166"/>
                  <a:pt x="1526" y="6741"/>
                </a:cubicBezTo>
                <a:cubicBezTo>
                  <a:pt x="456" y="8701"/>
                  <a:pt x="-121" y="10785"/>
                  <a:pt x="21" y="12862"/>
                </a:cubicBezTo>
                <a:cubicBezTo>
                  <a:pt x="202" y="15518"/>
                  <a:pt x="1542" y="18075"/>
                  <a:pt x="3828" y="20117"/>
                </a:cubicBezTo>
                <a:cubicBezTo>
                  <a:pt x="4434" y="20658"/>
                  <a:pt x="5101" y="21152"/>
                  <a:pt x="5816" y="21600"/>
                </a:cubicBezTo>
                <a:lnTo>
                  <a:pt x="21479" y="21600"/>
                </a:lnTo>
                <a:lnTo>
                  <a:pt x="21449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89" name="Google Shape;189;p43"/>
          <p:cNvSpPr txBox="1"/>
          <p:nvPr/>
        </p:nvSpPr>
        <p:spPr>
          <a:xfrm>
            <a:off x="754575" y="1688700"/>
            <a:ext cx="3498600" cy="15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4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Bem vindas</a:t>
            </a:r>
            <a:endParaRPr b="1" i="0" sz="4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4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Bem vindos</a:t>
            </a:r>
            <a:endParaRPr b="1" i="0" sz="4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190" name="Google Shape;190;p4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1" name="Google Shape;191;p4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VBL_pedeinfancia personagens rgb-amarelo.png" id="192" name="Google Shape;192;p4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001500" y="960449"/>
            <a:ext cx="2361724" cy="2361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Google Shape;372;p61" title="Dr Daniel Becker REDUX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0087" y="0"/>
            <a:ext cx="7703831" cy="48149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73" name="Google Shape;373;p61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74" name="Google Shape;374;p61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62"/>
          <p:cNvSpPr txBox="1"/>
          <p:nvPr/>
        </p:nvSpPr>
        <p:spPr>
          <a:xfrm>
            <a:off x="5120550" y="453425"/>
            <a:ext cx="3422100" cy="49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Lucila Almeida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convidado especialista</a:t>
            </a:r>
            <a:endParaRPr b="1" i="0" sz="16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BrincAR Livre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</a:t>
            </a: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edagoga com pós graduação em "Educação de Crianças de 0 à 3 anos" pelo Instituto Singularidades - SP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Iniciou sua carreira como coordenadora pedagógica de CEI - Centro de Educação Infantil, foi professora de alfabetização de Jovens e Adultos e professora de Orientação de Prática Educativa do Programa ADI - magistério (Fundação Vanzolini e PMSP).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Atuou como professora de Educação Infantil e Orientadora Pedagógica na rede particular por 16 anos.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autora do livro "Interações: Crianças, brincadeiras brasileiras e escola"- Editora Blucher e co-autora do livro "Parlendas para Brincar", "Adivinhas para Brincar"Editora do Brasil.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Professora do curso de Pós Graduação "Educação Infantil: Investigações e Saberes com crianças de 0 à 3 anos pelo instituto Singularidades.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Formadora de professoras da rede pública e privada desde 2002, Atuou como Coordenadora Pedagógica do Projeto Varre Vila, projeto de Educação Ambiental na empresa COM VOCÊ serviços de treinamento. Atualmente trabalha em projetos e programas de formação de professores pelo Instituto Avisala e coordena o grupo de acompanhamento de práticas Tecidos e Aprendizagens.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80" name="Google Shape;380;p62"/>
          <p:cNvPicPr preferRelativeResize="0"/>
          <p:nvPr/>
        </p:nvPicPr>
        <p:blipFill rotWithShape="1">
          <a:blip r:embed="rId3">
            <a:alphaModFix/>
          </a:blip>
          <a:srcRect b="18388" l="4441" r="7776" t="17334"/>
          <a:stretch/>
        </p:blipFill>
        <p:spPr>
          <a:xfrm>
            <a:off x="0" y="0"/>
            <a:ext cx="4572001" cy="5175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85" name="Google Shape;385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86" name="Google Shape;386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63" title="Video Lucila Almeida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4775" y="0"/>
            <a:ext cx="8174448" cy="4598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" name="Google Shape;392;p64"/>
          <p:cNvPicPr preferRelativeResize="0"/>
          <p:nvPr/>
        </p:nvPicPr>
        <p:blipFill rotWithShape="1">
          <a:blip r:embed="rId3">
            <a:alphaModFix/>
          </a:blip>
          <a:srcRect b="8254" l="0" r="0" t="935"/>
          <a:stretch/>
        </p:blipFill>
        <p:spPr>
          <a:xfrm flipH="1">
            <a:off x="3" y="0"/>
            <a:ext cx="9143997" cy="5757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p64"/>
          <p:cNvPicPr preferRelativeResize="0"/>
          <p:nvPr/>
        </p:nvPicPr>
        <p:blipFill rotWithShape="1">
          <a:blip r:embed="rId4">
            <a:alphaModFix/>
          </a:blip>
          <a:srcRect b="51026" l="37103" r="31839" t="0"/>
          <a:stretch/>
        </p:blipFill>
        <p:spPr>
          <a:xfrm>
            <a:off x="4557625" y="174975"/>
            <a:ext cx="2876749" cy="32272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94" name="Google Shape;394;p6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65164" y="3946132"/>
            <a:ext cx="672996" cy="1366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95" name="Google Shape;395;p64"/>
          <p:cNvPicPr preferRelativeResize="0"/>
          <p:nvPr/>
        </p:nvPicPr>
        <p:blipFill rotWithShape="1">
          <a:blip r:embed="rId6">
            <a:alphaModFix/>
          </a:blip>
          <a:srcRect b="2579" l="0" r="0" t="2570"/>
          <a:stretch/>
        </p:blipFill>
        <p:spPr>
          <a:xfrm>
            <a:off x="7818976" y="3946133"/>
            <a:ext cx="561403" cy="136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64"/>
          <p:cNvPicPr preferRelativeResize="0"/>
          <p:nvPr/>
        </p:nvPicPr>
        <p:blipFill rotWithShape="1">
          <a:blip r:embed="rId7">
            <a:alphaModFix/>
          </a:blip>
          <a:srcRect b="17769" l="69870" r="3982" t="0"/>
          <a:stretch/>
        </p:blipFill>
        <p:spPr>
          <a:xfrm>
            <a:off x="6894851" y="3040843"/>
            <a:ext cx="1627641" cy="8601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97" name="Google Shape;397;p64"/>
          <p:cNvPicPr preferRelativeResize="0"/>
          <p:nvPr/>
        </p:nvPicPr>
        <p:blipFill rotWithShape="1">
          <a:blip r:embed="rId8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98" name="Google Shape;398;p64"/>
          <p:cNvPicPr preferRelativeResize="0"/>
          <p:nvPr/>
        </p:nvPicPr>
        <p:blipFill rotWithShape="1">
          <a:blip r:embed="rId9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64"/>
          <p:cNvSpPr txBox="1"/>
          <p:nvPr/>
        </p:nvSpPr>
        <p:spPr>
          <a:xfrm>
            <a:off x="366124" y="2150850"/>
            <a:ext cx="4206000" cy="9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1373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implementação simples e sistematizada</a:t>
            </a:r>
            <a:endParaRPr b="1" i="0" sz="3000" u="none" cap="none" strike="noStrike">
              <a:solidFill>
                <a:srgbClr val="FCFE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65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65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65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407" name="Google Shape;407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08" name="Google Shape;408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65"/>
          <p:cNvSpPr txBox="1"/>
          <p:nvPr/>
        </p:nvSpPr>
        <p:spPr>
          <a:xfrm>
            <a:off x="3575075" y="567300"/>
            <a:ext cx="1994100" cy="19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pt-BR" sz="2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educação não violenta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reduzir a agressão física, xingamentos e humilhação em crianças</a:t>
            </a:r>
            <a:endParaRPr b="0" i="0" sz="13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grpSp>
        <p:nvGrpSpPr>
          <p:cNvPr id="410" name="Google Shape;410;p65"/>
          <p:cNvGrpSpPr/>
          <p:nvPr/>
        </p:nvGrpSpPr>
        <p:grpSpPr>
          <a:xfrm>
            <a:off x="1464576" y="4396740"/>
            <a:ext cx="1399385" cy="429980"/>
            <a:chOff x="4684963" y="4006500"/>
            <a:chExt cx="3171052" cy="977450"/>
          </a:xfrm>
        </p:grpSpPr>
        <p:pic>
          <p:nvPicPr>
            <p:cNvPr id="411" name="Google Shape;411;p65"/>
            <p:cNvPicPr preferRelativeResize="0"/>
            <p:nvPr/>
          </p:nvPicPr>
          <p:blipFill rotWithShape="1">
            <a:blip r:embed="rId5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2" name="Google Shape;412;p65"/>
            <p:cNvPicPr preferRelativeResize="0"/>
            <p:nvPr/>
          </p:nvPicPr>
          <p:blipFill rotWithShape="1">
            <a:blip r:embed="rId5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13" name="Google Shape;413;p65"/>
          <p:cNvGrpSpPr/>
          <p:nvPr/>
        </p:nvGrpSpPr>
        <p:grpSpPr>
          <a:xfrm>
            <a:off x="4232626" y="4396740"/>
            <a:ext cx="1399385" cy="429980"/>
            <a:chOff x="4684963" y="4006500"/>
            <a:chExt cx="3171052" cy="977450"/>
          </a:xfrm>
        </p:grpSpPr>
        <p:pic>
          <p:nvPicPr>
            <p:cNvPr id="414" name="Google Shape;414;p65"/>
            <p:cNvPicPr preferRelativeResize="0"/>
            <p:nvPr/>
          </p:nvPicPr>
          <p:blipFill rotWithShape="1">
            <a:blip r:embed="rId5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5" name="Google Shape;415;p65"/>
            <p:cNvPicPr preferRelativeResize="0"/>
            <p:nvPr/>
          </p:nvPicPr>
          <p:blipFill rotWithShape="1">
            <a:blip r:embed="rId5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16" name="Google Shape;416;p65"/>
          <p:cNvPicPr preferRelativeResize="0"/>
          <p:nvPr/>
        </p:nvPicPr>
        <p:blipFill rotWithShape="1">
          <a:blip r:embed="rId6">
            <a:alphaModFix/>
          </a:blip>
          <a:srcRect b="6664" l="12544" r="21569" t="20101"/>
          <a:stretch/>
        </p:blipFill>
        <p:spPr>
          <a:xfrm>
            <a:off x="3504838" y="2749823"/>
            <a:ext cx="2026474" cy="19355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7" name="Google Shape;417;p65"/>
          <p:cNvGrpSpPr/>
          <p:nvPr/>
        </p:nvGrpSpPr>
        <p:grpSpPr>
          <a:xfrm>
            <a:off x="6222020" y="2832250"/>
            <a:ext cx="2261401" cy="1994470"/>
            <a:chOff x="6456945" y="2832250"/>
            <a:chExt cx="2261401" cy="1994470"/>
          </a:xfrm>
        </p:grpSpPr>
        <p:pic>
          <p:nvPicPr>
            <p:cNvPr id="418" name="Google Shape;418;p65"/>
            <p:cNvPicPr preferRelativeResize="0"/>
            <p:nvPr/>
          </p:nvPicPr>
          <p:blipFill rotWithShape="1">
            <a:blip r:embed="rId7">
              <a:alphaModFix/>
            </a:blip>
            <a:srcRect b="0" l="10809" r="13004" t="0"/>
            <a:stretch/>
          </p:blipFill>
          <p:spPr>
            <a:xfrm>
              <a:off x="6456945" y="2832250"/>
              <a:ext cx="2261401" cy="190679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19" name="Google Shape;419;p65"/>
            <p:cNvGrpSpPr/>
            <p:nvPr/>
          </p:nvGrpSpPr>
          <p:grpSpPr>
            <a:xfrm>
              <a:off x="7260951" y="4396740"/>
              <a:ext cx="1399385" cy="429980"/>
              <a:chOff x="4684963" y="4006500"/>
              <a:chExt cx="3171052" cy="977450"/>
            </a:xfrm>
          </p:grpSpPr>
          <p:pic>
            <p:nvPicPr>
              <p:cNvPr id="420" name="Google Shape;420;p65"/>
              <p:cNvPicPr preferRelativeResize="0"/>
              <p:nvPr/>
            </p:nvPicPr>
            <p:blipFill rotWithShape="1">
              <a:blip r:embed="rId5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21" name="Google Shape;421;p65"/>
              <p:cNvPicPr preferRelativeResize="0"/>
              <p:nvPr/>
            </p:nvPicPr>
            <p:blipFill rotWithShape="1">
              <a:blip r:embed="rId5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422" name="Google Shape;422;p65"/>
          <p:cNvGrpSpPr/>
          <p:nvPr/>
        </p:nvGrpSpPr>
        <p:grpSpPr>
          <a:xfrm>
            <a:off x="713431" y="2749811"/>
            <a:ext cx="2150519" cy="1763340"/>
            <a:chOff x="4415725" y="751250"/>
            <a:chExt cx="977686" cy="801627"/>
          </a:xfrm>
        </p:grpSpPr>
        <p:pic>
          <p:nvPicPr>
            <p:cNvPr id="423" name="Google Shape;423;p65"/>
            <p:cNvPicPr preferRelativeResize="0"/>
            <p:nvPr/>
          </p:nvPicPr>
          <p:blipFill rotWithShape="1">
            <a:blip r:embed="rId8">
              <a:alphaModFix/>
            </a:blip>
            <a:srcRect b="46295" l="9119" r="49125" t="12841"/>
            <a:stretch/>
          </p:blipFill>
          <p:spPr>
            <a:xfrm>
              <a:off x="4464775" y="751250"/>
              <a:ext cx="618102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4" name="Google Shape;424;p65"/>
            <p:cNvPicPr preferRelativeResize="0"/>
            <p:nvPr/>
          </p:nvPicPr>
          <p:blipFill rotWithShape="1">
            <a:blip r:embed="rId8">
              <a:alphaModFix/>
            </a:blip>
            <a:srcRect b="53381" l="52507" r="7977" t="12745"/>
            <a:stretch/>
          </p:blipFill>
          <p:spPr>
            <a:xfrm>
              <a:off x="4727825" y="958725"/>
              <a:ext cx="584924" cy="198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5" name="Google Shape;425;p65"/>
            <p:cNvPicPr preferRelativeResize="0"/>
            <p:nvPr/>
          </p:nvPicPr>
          <p:blipFill rotWithShape="1">
            <a:blip r:embed="rId8">
              <a:alphaModFix/>
            </a:blip>
            <a:srcRect b="7306" l="1119" r="52026" t="51832"/>
            <a:stretch/>
          </p:blipFill>
          <p:spPr>
            <a:xfrm>
              <a:off x="4415725" y="1079525"/>
              <a:ext cx="693576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6" name="Google Shape;426;p65"/>
            <p:cNvPicPr preferRelativeResize="0"/>
            <p:nvPr/>
          </p:nvPicPr>
          <p:blipFill rotWithShape="1">
            <a:blip r:embed="rId8">
              <a:alphaModFix/>
            </a:blip>
            <a:srcRect b="6514" l="50632" r="-2934" t="47797"/>
            <a:stretch/>
          </p:blipFill>
          <p:spPr>
            <a:xfrm>
              <a:off x="4619180" y="1284704"/>
              <a:ext cx="774231" cy="26817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27" name="Google Shape;427;p65"/>
          <p:cNvSpPr txBox="1"/>
          <p:nvPr/>
        </p:nvSpPr>
        <p:spPr>
          <a:xfrm>
            <a:off x="794350" y="567300"/>
            <a:ext cx="1994100" cy="17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cantar,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brincar e contar histórias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todo dia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28" name="Google Shape;428;p65"/>
          <p:cNvSpPr txBox="1"/>
          <p:nvPr/>
        </p:nvSpPr>
        <p:spPr>
          <a:xfrm>
            <a:off x="6356775" y="567300"/>
            <a:ext cx="1994100" cy="16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brincar 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ao ar livre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crianças brincando ao ar livre em contato com a natureza</a:t>
            </a:r>
            <a:endParaRPr b="0" i="0" sz="12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9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todo dia 1 arzinho</a:t>
            </a:r>
            <a:endParaRPr b="0" i="0" sz="9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 x semana 1 arzão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66"/>
          <p:cNvSpPr txBox="1"/>
          <p:nvPr/>
        </p:nvSpPr>
        <p:spPr>
          <a:xfrm>
            <a:off x="2087100" y="1069100"/>
            <a:ext cx="6689700" cy="30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00"/>
              <a:buFont typeface="Arial"/>
              <a:buNone/>
            </a:pPr>
            <a:r>
              <a:rPr b="0" i="0" lang="pt-BR" sz="4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programa que</a:t>
            </a:r>
            <a:endParaRPr b="0" i="0" sz="4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00"/>
              <a:buFont typeface="Arial"/>
              <a:buNone/>
            </a:pPr>
            <a:r>
              <a:rPr b="0" i="0" lang="pt-BR" sz="4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roda anualmente</a:t>
            </a:r>
            <a:endParaRPr b="0" i="0" sz="4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00"/>
              <a:buFont typeface="Arial"/>
              <a:buNone/>
            </a:pPr>
            <a:r>
              <a:rPr b="0" i="0" lang="pt-BR" sz="47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nas creches ou</a:t>
            </a:r>
            <a:endParaRPr b="0" i="0" sz="47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00"/>
              <a:buFont typeface="Arial"/>
              <a:buNone/>
            </a:pPr>
            <a:r>
              <a:rPr b="0" i="0" lang="pt-BR" sz="47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outros serviços e equipamentos públicos</a:t>
            </a:r>
            <a:endParaRPr b="0" i="0" sz="47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34" name="Google Shape;434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35" name="Google Shape;435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67"/>
          <p:cNvSpPr txBox="1"/>
          <p:nvPr/>
        </p:nvSpPr>
        <p:spPr>
          <a:xfrm>
            <a:off x="2087100" y="1361450"/>
            <a:ext cx="6689700" cy="2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cuidadores de crianças de 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0-3 anos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41" name="Google Shape;441;p6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42" name="Google Shape;442;p6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68"/>
          <p:cNvSpPr txBox="1"/>
          <p:nvPr/>
        </p:nvSpPr>
        <p:spPr>
          <a:xfrm>
            <a:off x="2087100" y="668750"/>
            <a:ext cx="66897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 caixas de ferramentas,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 a mesma estrutura de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 estratégias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em cada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48" name="Google Shape;448;p6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49" name="Google Shape;449;p6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69"/>
          <p:cNvSpPr txBox="1"/>
          <p:nvPr/>
        </p:nvSpPr>
        <p:spPr>
          <a:xfrm>
            <a:off x="2087100" y="648125"/>
            <a:ext cx="66897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são 3 ciclos de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semanas cada 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de conteúdo as famílias via whatsapp e dicas impressas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55" name="Google Shape;455;p6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6" name="Google Shape;456;p6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Google Shape;461;p70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70"/>
          <p:cNvSpPr/>
          <p:nvPr/>
        </p:nvSpPr>
        <p:spPr>
          <a:xfrm>
            <a:off x="7176000" y="19330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RODAS DE CONVERSAS COM OS CUIDADORES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3" name="Google Shape;463;p70"/>
          <p:cNvSpPr/>
          <p:nvPr/>
        </p:nvSpPr>
        <p:spPr>
          <a:xfrm>
            <a:off x="7176000" y="29236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RODAS DE CONVERSAS COM OS CUIDADORES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4" name="Google Shape;464;p70"/>
          <p:cNvSpPr/>
          <p:nvPr/>
        </p:nvSpPr>
        <p:spPr>
          <a:xfrm>
            <a:off x="7176000" y="39142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RODAS DE CONVERSAS COM OS CUIDADORES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465" name="Google Shape;465;p70"/>
          <p:cNvCxnSpPr/>
          <p:nvPr/>
        </p:nvCxnSpPr>
        <p:spPr>
          <a:xfrm>
            <a:off x="6613850" y="22822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466" name="Google Shape;466;p70"/>
          <p:cNvCxnSpPr/>
          <p:nvPr/>
        </p:nvCxnSpPr>
        <p:spPr>
          <a:xfrm>
            <a:off x="6613850" y="31966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467" name="Google Shape;467;p70"/>
          <p:cNvCxnSpPr/>
          <p:nvPr/>
        </p:nvCxnSpPr>
        <p:spPr>
          <a:xfrm>
            <a:off x="6613850" y="41872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468" name="Google Shape;468;p70"/>
          <p:cNvSpPr txBox="1"/>
          <p:nvPr/>
        </p:nvSpPr>
        <p:spPr>
          <a:xfrm>
            <a:off x="1509125" y="207600"/>
            <a:ext cx="6115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preparando os servidores antes e promovendo troca com as famílias durante e depois dentro de cada tema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9" name="Google Shape;469;p70"/>
          <p:cNvSpPr/>
          <p:nvPr/>
        </p:nvSpPr>
        <p:spPr>
          <a:xfrm>
            <a:off x="1740775" y="1933000"/>
            <a:ext cx="273000" cy="2520900"/>
          </a:xfrm>
          <a:prstGeom prst="rect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LINK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0" name="Google Shape;470;p70"/>
          <p:cNvSpPr/>
          <p:nvPr/>
        </p:nvSpPr>
        <p:spPr>
          <a:xfrm>
            <a:off x="8627575" y="1933000"/>
            <a:ext cx="273000" cy="2520900"/>
          </a:xfrm>
          <a:prstGeom prst="rect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LINK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471" name="Google Shape;471;p70"/>
          <p:cNvGrpSpPr/>
          <p:nvPr/>
        </p:nvGrpSpPr>
        <p:grpSpPr>
          <a:xfrm>
            <a:off x="2256781" y="1571705"/>
            <a:ext cx="982001" cy="920998"/>
            <a:chOff x="604325" y="2608250"/>
            <a:chExt cx="2376000" cy="2228400"/>
          </a:xfrm>
        </p:grpSpPr>
        <p:sp>
          <p:nvSpPr>
            <p:cNvPr id="472" name="Google Shape;472;p70"/>
            <p:cNvSpPr/>
            <p:nvPr/>
          </p:nvSpPr>
          <p:spPr>
            <a:xfrm>
              <a:off x="604325" y="2608250"/>
              <a:ext cx="2376000" cy="2228400"/>
            </a:xfrm>
            <a:prstGeom prst="rect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73" name="Google Shape;473;p70"/>
            <p:cNvGrpSpPr/>
            <p:nvPr/>
          </p:nvGrpSpPr>
          <p:grpSpPr>
            <a:xfrm>
              <a:off x="1464576" y="4396740"/>
              <a:ext cx="1399385" cy="429980"/>
              <a:chOff x="4684963" y="4006500"/>
              <a:chExt cx="3171052" cy="977450"/>
            </a:xfrm>
          </p:grpSpPr>
          <p:pic>
            <p:nvPicPr>
              <p:cNvPr id="474" name="Google Shape;474;p70"/>
              <p:cNvPicPr preferRelativeResize="0"/>
              <p:nvPr/>
            </p:nvPicPr>
            <p:blipFill rotWithShape="1">
              <a:blip r:embed="rId4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75" name="Google Shape;475;p70"/>
              <p:cNvPicPr preferRelativeResize="0"/>
              <p:nvPr/>
            </p:nvPicPr>
            <p:blipFill rotWithShape="1">
              <a:blip r:embed="rId4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76" name="Google Shape;476;p70"/>
            <p:cNvGrpSpPr/>
            <p:nvPr/>
          </p:nvGrpSpPr>
          <p:grpSpPr>
            <a:xfrm>
              <a:off x="713431" y="2749811"/>
              <a:ext cx="2150519" cy="1763340"/>
              <a:chOff x="4415725" y="751250"/>
              <a:chExt cx="977686" cy="801627"/>
            </a:xfrm>
          </p:grpSpPr>
          <p:pic>
            <p:nvPicPr>
              <p:cNvPr id="477" name="Google Shape;477;p70"/>
              <p:cNvPicPr preferRelativeResize="0"/>
              <p:nvPr/>
            </p:nvPicPr>
            <p:blipFill rotWithShape="1">
              <a:blip r:embed="rId5">
                <a:alphaModFix/>
              </a:blip>
              <a:srcRect b="46295" l="9119" r="49125" t="12841"/>
              <a:stretch/>
            </p:blipFill>
            <p:spPr>
              <a:xfrm>
                <a:off x="4464775" y="751250"/>
                <a:ext cx="618102" cy="23985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78" name="Google Shape;478;p70"/>
              <p:cNvPicPr preferRelativeResize="0"/>
              <p:nvPr/>
            </p:nvPicPr>
            <p:blipFill rotWithShape="1">
              <a:blip r:embed="rId5">
                <a:alphaModFix/>
              </a:blip>
              <a:srcRect b="53381" l="52507" r="7977" t="12745"/>
              <a:stretch/>
            </p:blipFill>
            <p:spPr>
              <a:xfrm>
                <a:off x="4727825" y="958725"/>
                <a:ext cx="584924" cy="19882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79" name="Google Shape;479;p70"/>
              <p:cNvPicPr preferRelativeResize="0"/>
              <p:nvPr/>
            </p:nvPicPr>
            <p:blipFill rotWithShape="1">
              <a:blip r:embed="rId5">
                <a:alphaModFix/>
              </a:blip>
              <a:srcRect b="7306" l="1119" r="52026" t="51832"/>
              <a:stretch/>
            </p:blipFill>
            <p:spPr>
              <a:xfrm>
                <a:off x="4415725" y="1079525"/>
                <a:ext cx="693576" cy="23985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80" name="Google Shape;480;p70"/>
              <p:cNvPicPr preferRelativeResize="0"/>
              <p:nvPr/>
            </p:nvPicPr>
            <p:blipFill rotWithShape="1">
              <a:blip r:embed="rId5">
                <a:alphaModFix/>
              </a:blip>
              <a:srcRect b="6514" l="50632" r="-2934" t="47797"/>
              <a:stretch/>
            </p:blipFill>
            <p:spPr>
              <a:xfrm>
                <a:off x="4619180" y="1284704"/>
                <a:ext cx="774231" cy="26817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481" name="Google Shape;481;p70"/>
          <p:cNvGrpSpPr/>
          <p:nvPr/>
        </p:nvGrpSpPr>
        <p:grpSpPr>
          <a:xfrm>
            <a:off x="2256538" y="2728504"/>
            <a:ext cx="982001" cy="925418"/>
            <a:chOff x="3384000" y="2602900"/>
            <a:chExt cx="2376000" cy="2239095"/>
          </a:xfrm>
        </p:grpSpPr>
        <p:sp>
          <p:nvSpPr>
            <p:cNvPr id="482" name="Google Shape;482;p70"/>
            <p:cNvSpPr/>
            <p:nvPr/>
          </p:nvSpPr>
          <p:spPr>
            <a:xfrm>
              <a:off x="3384000" y="2602900"/>
              <a:ext cx="2376000" cy="2228400"/>
            </a:xfrm>
            <a:prstGeom prst="rect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83" name="Google Shape;483;p70"/>
            <p:cNvGrpSpPr/>
            <p:nvPr/>
          </p:nvGrpSpPr>
          <p:grpSpPr>
            <a:xfrm>
              <a:off x="4232626" y="4412015"/>
              <a:ext cx="1399385" cy="429980"/>
              <a:chOff x="4684963" y="4006500"/>
              <a:chExt cx="3171052" cy="977450"/>
            </a:xfrm>
          </p:grpSpPr>
          <p:pic>
            <p:nvPicPr>
              <p:cNvPr id="484" name="Google Shape;484;p70"/>
              <p:cNvPicPr preferRelativeResize="0"/>
              <p:nvPr/>
            </p:nvPicPr>
            <p:blipFill rotWithShape="1">
              <a:blip r:embed="rId4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85" name="Google Shape;485;p70"/>
              <p:cNvPicPr preferRelativeResize="0"/>
              <p:nvPr/>
            </p:nvPicPr>
            <p:blipFill rotWithShape="1">
              <a:blip r:embed="rId4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486" name="Google Shape;486;p70"/>
            <p:cNvPicPr preferRelativeResize="0"/>
            <p:nvPr/>
          </p:nvPicPr>
          <p:blipFill rotWithShape="1">
            <a:blip r:embed="rId6">
              <a:alphaModFix/>
            </a:blip>
            <a:srcRect b="6664" l="12544" r="21569" t="20101"/>
            <a:stretch/>
          </p:blipFill>
          <p:spPr>
            <a:xfrm>
              <a:off x="3504838" y="2765098"/>
              <a:ext cx="2026474" cy="19355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87" name="Google Shape;487;p70"/>
          <p:cNvGrpSpPr/>
          <p:nvPr/>
        </p:nvGrpSpPr>
        <p:grpSpPr>
          <a:xfrm>
            <a:off x="2256281" y="3889740"/>
            <a:ext cx="982001" cy="925461"/>
            <a:chOff x="6163675" y="2597550"/>
            <a:chExt cx="2376000" cy="2239200"/>
          </a:xfrm>
        </p:grpSpPr>
        <p:sp>
          <p:nvSpPr>
            <p:cNvPr id="488" name="Google Shape;488;p70"/>
            <p:cNvSpPr/>
            <p:nvPr/>
          </p:nvSpPr>
          <p:spPr>
            <a:xfrm>
              <a:off x="6163675" y="2597550"/>
              <a:ext cx="2376000" cy="2239200"/>
            </a:xfrm>
            <a:prstGeom prst="rect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89" name="Google Shape;489;p70"/>
            <p:cNvGrpSpPr/>
            <p:nvPr/>
          </p:nvGrpSpPr>
          <p:grpSpPr>
            <a:xfrm>
              <a:off x="6222020" y="2832250"/>
              <a:ext cx="2261401" cy="1994470"/>
              <a:chOff x="6456945" y="2832250"/>
              <a:chExt cx="2261401" cy="1994470"/>
            </a:xfrm>
          </p:grpSpPr>
          <p:pic>
            <p:nvPicPr>
              <p:cNvPr id="490" name="Google Shape;490;p70"/>
              <p:cNvPicPr preferRelativeResize="0"/>
              <p:nvPr/>
            </p:nvPicPr>
            <p:blipFill rotWithShape="1">
              <a:blip r:embed="rId7">
                <a:alphaModFix/>
              </a:blip>
              <a:srcRect b="0" l="10809" r="13004" t="0"/>
              <a:stretch/>
            </p:blipFill>
            <p:spPr>
              <a:xfrm>
                <a:off x="6456945" y="2832250"/>
                <a:ext cx="2261401" cy="1906794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491" name="Google Shape;491;p70"/>
              <p:cNvGrpSpPr/>
              <p:nvPr/>
            </p:nvGrpSpPr>
            <p:grpSpPr>
              <a:xfrm>
                <a:off x="7260951" y="4396740"/>
                <a:ext cx="1399385" cy="429980"/>
                <a:chOff x="4684963" y="4006500"/>
                <a:chExt cx="3171052" cy="977450"/>
              </a:xfrm>
            </p:grpSpPr>
            <p:pic>
              <p:nvPicPr>
                <p:cNvPr id="492" name="Google Shape;492;p70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 b="0" l="33333" r="40520" t="0"/>
                <a:stretch/>
              </p:blipFill>
              <p:spPr>
                <a:xfrm>
                  <a:off x="4684963" y="4006500"/>
                  <a:ext cx="1529527" cy="9774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493" name="Google Shape;493;p70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 b="0" l="69869" r="3983" t="0"/>
                <a:stretch/>
              </p:blipFill>
              <p:spPr>
                <a:xfrm>
                  <a:off x="6326488" y="4006500"/>
                  <a:ext cx="1529527" cy="9774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</p:grpSp>
      <p:sp>
        <p:nvSpPr>
          <p:cNvPr id="494" name="Google Shape;494;p70"/>
          <p:cNvSpPr/>
          <p:nvPr/>
        </p:nvSpPr>
        <p:spPr>
          <a:xfrm>
            <a:off x="3428663" y="1571705"/>
            <a:ext cx="981900" cy="9210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70"/>
          <p:cNvSpPr/>
          <p:nvPr/>
        </p:nvSpPr>
        <p:spPr>
          <a:xfrm>
            <a:off x="3418388" y="3889740"/>
            <a:ext cx="981900" cy="9255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70"/>
          <p:cNvSpPr/>
          <p:nvPr/>
        </p:nvSpPr>
        <p:spPr>
          <a:xfrm>
            <a:off x="4610843" y="1571705"/>
            <a:ext cx="981900" cy="9210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p70"/>
          <p:cNvSpPr/>
          <p:nvPr/>
        </p:nvSpPr>
        <p:spPr>
          <a:xfrm>
            <a:off x="4600824" y="2728504"/>
            <a:ext cx="981900" cy="9210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70"/>
          <p:cNvSpPr/>
          <p:nvPr/>
        </p:nvSpPr>
        <p:spPr>
          <a:xfrm>
            <a:off x="3418645" y="2728504"/>
            <a:ext cx="981900" cy="9210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70"/>
          <p:cNvSpPr/>
          <p:nvPr/>
        </p:nvSpPr>
        <p:spPr>
          <a:xfrm>
            <a:off x="4600568" y="3889740"/>
            <a:ext cx="981900" cy="9255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70"/>
          <p:cNvSpPr/>
          <p:nvPr/>
        </p:nvSpPr>
        <p:spPr>
          <a:xfrm>
            <a:off x="5805288" y="2728504"/>
            <a:ext cx="981900" cy="9210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70"/>
          <p:cNvSpPr/>
          <p:nvPr/>
        </p:nvSpPr>
        <p:spPr>
          <a:xfrm>
            <a:off x="5805031" y="3889740"/>
            <a:ext cx="981900" cy="9255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2" name="Google Shape;502;p70"/>
          <p:cNvSpPr txBox="1"/>
          <p:nvPr/>
        </p:nvSpPr>
        <p:spPr>
          <a:xfrm>
            <a:off x="3418400" y="940500"/>
            <a:ext cx="9819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 E PARA O EQUIPAMENTO PÚBLICO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03" name="Google Shape;503;p70"/>
          <p:cNvSpPr/>
          <p:nvPr/>
        </p:nvSpPr>
        <p:spPr>
          <a:xfrm>
            <a:off x="5805531" y="1571705"/>
            <a:ext cx="981900" cy="9210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4" name="Google Shape;504;p7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47566" y="1495958"/>
            <a:ext cx="924174" cy="1072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p70"/>
          <p:cNvPicPr preferRelativeResize="0"/>
          <p:nvPr/>
        </p:nvPicPr>
        <p:blipFill rotWithShape="1">
          <a:blip r:embed="rId9">
            <a:alphaModFix/>
          </a:blip>
          <a:srcRect b="0" l="0" r="50937" t="0"/>
          <a:stretch/>
        </p:blipFill>
        <p:spPr>
          <a:xfrm>
            <a:off x="4782590" y="1762350"/>
            <a:ext cx="612085" cy="5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p7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927374" y="1722250"/>
            <a:ext cx="715933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70"/>
          <p:cNvPicPr preferRelativeResize="0"/>
          <p:nvPr/>
        </p:nvPicPr>
        <p:blipFill rotWithShape="1">
          <a:blip r:embed="rId9">
            <a:alphaModFix/>
          </a:blip>
          <a:srcRect b="0" l="0" r="50937" t="0"/>
          <a:stretch/>
        </p:blipFill>
        <p:spPr>
          <a:xfrm>
            <a:off x="4782590" y="2941288"/>
            <a:ext cx="612085" cy="5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7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927374" y="2901187"/>
            <a:ext cx="715933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70"/>
          <p:cNvPicPr preferRelativeResize="0"/>
          <p:nvPr/>
        </p:nvPicPr>
        <p:blipFill rotWithShape="1">
          <a:blip r:embed="rId9">
            <a:alphaModFix/>
          </a:blip>
          <a:srcRect b="0" l="0" r="50937" t="0"/>
          <a:stretch/>
        </p:blipFill>
        <p:spPr>
          <a:xfrm>
            <a:off x="4782590" y="4114963"/>
            <a:ext cx="612085" cy="5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Google Shape;510;p7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927374" y="4074862"/>
            <a:ext cx="715933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Google Shape;511;p7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3481325" y="2765480"/>
            <a:ext cx="571125" cy="451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70"/>
          <p:cNvPicPr preferRelativeResize="0"/>
          <p:nvPr/>
        </p:nvPicPr>
        <p:blipFill rotWithShape="1">
          <a:blip r:embed="rId12">
            <a:alphaModFix/>
          </a:blip>
          <a:srcRect b="0" l="0" r="30415" t="0"/>
          <a:stretch/>
        </p:blipFill>
        <p:spPr>
          <a:xfrm>
            <a:off x="3398863" y="3179587"/>
            <a:ext cx="505848" cy="45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70"/>
          <p:cNvPicPr preferRelativeResize="0"/>
          <p:nvPr/>
        </p:nvPicPr>
        <p:blipFill rotWithShape="1">
          <a:blip r:embed="rId13">
            <a:alphaModFix/>
          </a:blip>
          <a:srcRect b="0" l="0" r="41192" t="0"/>
          <a:stretch/>
        </p:blipFill>
        <p:spPr>
          <a:xfrm>
            <a:off x="3996824" y="3084998"/>
            <a:ext cx="381000" cy="49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70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3475130" y="4095850"/>
            <a:ext cx="888594" cy="5800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5" name="Google Shape;515;p70"/>
          <p:cNvCxnSpPr/>
          <p:nvPr/>
        </p:nvCxnSpPr>
        <p:spPr>
          <a:xfrm>
            <a:off x="1336925" y="22822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516" name="Google Shape;516;p70"/>
          <p:cNvCxnSpPr/>
          <p:nvPr/>
        </p:nvCxnSpPr>
        <p:spPr>
          <a:xfrm>
            <a:off x="1336925" y="31966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517" name="Google Shape;517;p70"/>
          <p:cNvCxnSpPr/>
          <p:nvPr/>
        </p:nvCxnSpPr>
        <p:spPr>
          <a:xfrm>
            <a:off x="1336925" y="41872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518" name="Google Shape;518;p70"/>
          <p:cNvSpPr/>
          <p:nvPr/>
        </p:nvSpPr>
        <p:spPr>
          <a:xfrm>
            <a:off x="262275" y="19330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VIDEOS ESPECIALISTAS -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19" name="Google Shape;519;p70"/>
          <p:cNvSpPr/>
          <p:nvPr/>
        </p:nvSpPr>
        <p:spPr>
          <a:xfrm>
            <a:off x="262275" y="29236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VIDEOS ESPECIALISTAS -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20" name="Google Shape;520;p70"/>
          <p:cNvSpPr/>
          <p:nvPr/>
        </p:nvSpPr>
        <p:spPr>
          <a:xfrm>
            <a:off x="262275" y="39142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VIDEOS ESPECIALISTAS -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21" name="Google Shape;521;p70"/>
          <p:cNvSpPr txBox="1"/>
          <p:nvPr/>
        </p:nvSpPr>
        <p:spPr>
          <a:xfrm>
            <a:off x="4601325" y="9405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2x NA SEMANA VIA WHATSAPP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22" name="Google Shape;522;p70"/>
          <p:cNvSpPr txBox="1"/>
          <p:nvPr/>
        </p:nvSpPr>
        <p:spPr>
          <a:xfrm>
            <a:off x="5811975" y="9405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2x NA SEMANA VIA AGENDA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23" name="Google Shape;523;p70"/>
          <p:cNvPicPr preferRelativeResize="0"/>
          <p:nvPr/>
        </p:nvPicPr>
        <p:blipFill rotWithShape="1">
          <a:blip r:embed="rId1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24" name="Google Shape;524;p70"/>
          <p:cNvPicPr preferRelativeResize="0"/>
          <p:nvPr/>
        </p:nvPicPr>
        <p:blipFill rotWithShape="1">
          <a:blip r:embed="rId1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25" name="Google Shape;525;p70"/>
          <p:cNvSpPr txBox="1"/>
          <p:nvPr/>
        </p:nvSpPr>
        <p:spPr>
          <a:xfrm>
            <a:off x="262275" y="903925"/>
            <a:ext cx="1236000" cy="10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apresentação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sensibilização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+ SENSIBILIZAÇÃO CICLO COM ABERTURA DE RODA DE CONVERSA PARA PROFESSORES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ENXOVAL  PREPARANDO A CRECHE + ENXOVAL PROFESSORES 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(um por ciclo)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4"/>
          <p:cNvSpPr txBox="1"/>
          <p:nvPr/>
        </p:nvSpPr>
        <p:spPr>
          <a:xfrm>
            <a:off x="744716" y="1098500"/>
            <a:ext cx="48117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Urban95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198" name="Google Shape;198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9" name="Google Shape;199;p44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44"/>
          <p:cNvSpPr txBox="1"/>
          <p:nvPr/>
        </p:nvSpPr>
        <p:spPr>
          <a:xfrm>
            <a:off x="5327825" y="1818450"/>
            <a:ext cx="30993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Uma iniciativa global que busca incluir a perspectiva de bebês, crianças pequenas e cuidadores no planejamento urbano, nas estratégias de mobilidade e nos programas e serviços oferecidos nas cidades. Por isso, considera a experiência de uma criança de três anos de idade que, em média, tem até 95cm de altura. 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01" name="Google Shape;201;p44"/>
          <p:cNvPicPr preferRelativeResize="0"/>
          <p:nvPr/>
        </p:nvPicPr>
        <p:blipFill rotWithShape="1">
          <a:blip r:embed="rId5">
            <a:alphaModFix/>
          </a:blip>
          <a:srcRect b="0" l="0" r="57246" t="31544"/>
          <a:stretch/>
        </p:blipFill>
        <p:spPr>
          <a:xfrm>
            <a:off x="811725" y="1780401"/>
            <a:ext cx="2241300" cy="1981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44"/>
          <p:cNvPicPr preferRelativeResize="0"/>
          <p:nvPr/>
        </p:nvPicPr>
        <p:blipFill rotWithShape="1">
          <a:blip r:embed="rId5">
            <a:alphaModFix/>
          </a:blip>
          <a:srcRect b="0" l="41472" r="0" t="0"/>
          <a:stretch/>
        </p:blipFill>
        <p:spPr>
          <a:xfrm>
            <a:off x="3053025" y="1778138"/>
            <a:ext cx="2105201" cy="1986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71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31" name="Google Shape;531;p7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32" name="Google Shape;532;p7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33" name="Google Shape;533;p71"/>
          <p:cNvSpPr txBox="1"/>
          <p:nvPr/>
        </p:nvSpPr>
        <p:spPr>
          <a:xfrm>
            <a:off x="366125" y="1592300"/>
            <a:ext cx="42060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são 3 passos essenciais para implementar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72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39" name="Google Shape;539;p7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40" name="Google Shape;540;p7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5" name="Google Shape;545;p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4525" y="2315775"/>
            <a:ext cx="4456776" cy="23415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46" name="Google Shape;546;p7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47" name="Google Shape;547;p7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73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49" name="Google Shape;549;p7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50" name="Google Shape;550;p7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51" name="Google Shape;551;p7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52" name="Google Shape;552;p7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53" name="Google Shape;553;p73"/>
          <p:cNvSpPr txBox="1"/>
          <p:nvPr/>
        </p:nvSpPr>
        <p:spPr>
          <a:xfrm>
            <a:off x="5532900" y="365575"/>
            <a:ext cx="3243900" cy="15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Apresentação do programa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Apresentação do programa e sensibilização com vídeo aula de especialista no tema para os 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professores/ servidores com 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abertura de Roda de Conversa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54" name="Google Shape;554;p73"/>
          <p:cNvPicPr preferRelativeResize="0"/>
          <p:nvPr/>
        </p:nvPicPr>
        <p:blipFill rotWithShape="1">
          <a:blip r:embed="rId7">
            <a:alphaModFix/>
          </a:blip>
          <a:srcRect b="0" l="0" r="11925" t="0"/>
          <a:stretch/>
        </p:blipFill>
        <p:spPr>
          <a:xfrm>
            <a:off x="366125" y="461950"/>
            <a:ext cx="4133448" cy="312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59" name="Google Shape;559;p7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60" name="Google Shape;560;p7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61" name="Google Shape;561;p74"/>
          <p:cNvSpPr txBox="1"/>
          <p:nvPr/>
        </p:nvSpPr>
        <p:spPr>
          <a:xfrm>
            <a:off x="231850" y="181500"/>
            <a:ext cx="2955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62" name="Google Shape;562;p7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35650" y="2460750"/>
            <a:ext cx="1603700" cy="160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" name="Google Shape;563;p7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72950" y="974711"/>
            <a:ext cx="3238149" cy="2287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" name="Google Shape;564;p7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863906" y="0"/>
            <a:ext cx="2912793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69" name="Google Shape;569;p7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70" name="Google Shape;570;p7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p75"/>
          <p:cNvSpPr txBox="1"/>
          <p:nvPr/>
        </p:nvSpPr>
        <p:spPr>
          <a:xfrm>
            <a:off x="231850" y="181500"/>
            <a:ext cx="2955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72" name="Google Shape;572;p7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63900" y="-5750"/>
            <a:ext cx="2912800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Google Shape;573;p7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801113" y="2267100"/>
            <a:ext cx="1872775" cy="187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" name="Google Shape;574;p7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75202" y="974736"/>
            <a:ext cx="3235901" cy="2287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79" name="Google Shape;579;p7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80" name="Google Shape;580;p7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81" name="Google Shape;581;p76"/>
          <p:cNvSpPr txBox="1"/>
          <p:nvPr/>
        </p:nvSpPr>
        <p:spPr>
          <a:xfrm>
            <a:off x="231850" y="181500"/>
            <a:ext cx="2955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82" name="Google Shape;582;p7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76050" y="2401150"/>
            <a:ext cx="1722901" cy="172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" name="Google Shape;583;p7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7" y="969902"/>
            <a:ext cx="3244974" cy="2292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7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863902" y="20625"/>
            <a:ext cx="2912796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77"/>
          <p:cNvSpPr txBox="1"/>
          <p:nvPr/>
        </p:nvSpPr>
        <p:spPr>
          <a:xfrm>
            <a:off x="366125" y="207600"/>
            <a:ext cx="8410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 cada ciclo, apresentação da vídeo aula, dos conteúdos e entrega de </a:t>
            </a:r>
            <a:r>
              <a:rPr b="1" i="0" lang="pt-BR" sz="15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botons e certificados para os servidores +</a:t>
            </a: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 cartazes nos murais dos equipamentos 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590" name="Google Shape;590;p7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91" name="Google Shape;591;p7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7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29626" y="822650"/>
            <a:ext cx="1945001" cy="2750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7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5150" y="822650"/>
            <a:ext cx="1944999" cy="2754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7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550050" y="822650"/>
            <a:ext cx="1945001" cy="2750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7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55963" y="3827213"/>
            <a:ext cx="999500" cy="99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" name="Google Shape;596;p7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48275" y="3776900"/>
            <a:ext cx="1100125" cy="110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" name="Google Shape;597;p7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394450" y="3827213"/>
            <a:ext cx="999499" cy="99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" name="Google Shape;598;p7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4634235" y="3669625"/>
            <a:ext cx="1241538" cy="877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" name="Google Shape;599;p77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562525" y="3669625"/>
            <a:ext cx="1241531" cy="877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Google Shape;600;p77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466801" y="3669625"/>
            <a:ext cx="1241550" cy="8778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05" name="Google Shape;605;p7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06" name="Google Shape;606;p7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" name="Google Shape;607;p78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08" name="Google Shape;608;p7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09" name="Google Shape;609;p7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10" name="Google Shape;610;p7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11" name="Google Shape;611;p7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12" name="Google Shape;612;p78"/>
          <p:cNvSpPr txBox="1"/>
          <p:nvPr/>
        </p:nvSpPr>
        <p:spPr>
          <a:xfrm>
            <a:off x="7252700" y="2829540"/>
            <a:ext cx="15240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Placa de Participação do programa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(mural da escola)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Formaliza a participação junto aos profissionais e famílias </a:t>
            </a:r>
            <a:endParaRPr b="0" i="0" sz="12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3" name="Google Shape;613;p78"/>
          <p:cNvSpPr txBox="1"/>
          <p:nvPr/>
        </p:nvSpPr>
        <p:spPr>
          <a:xfrm>
            <a:off x="7256525" y="3600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14" name="Google Shape;614;p7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6904817" cy="5175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19" name="Google Shape;619;p7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20" name="Google Shape;620;p7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" name="Google Shape;621;p79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22" name="Google Shape;622;p7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23" name="Google Shape;623;p7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24" name="Google Shape;624;p7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25" name="Google Shape;625;p7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" name="Google Shape;626;p7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1686775" cy="2643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" name="Google Shape;627;p7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087100" y="57500"/>
            <a:ext cx="1524000" cy="2388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" name="Google Shape;628;p7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810000" y="57525"/>
            <a:ext cx="1524000" cy="238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" name="Google Shape;629;p7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66124" y="2670718"/>
            <a:ext cx="1539925" cy="2413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" name="Google Shape;630;p79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087100" y="2683210"/>
            <a:ext cx="1524000" cy="2388102"/>
          </a:xfrm>
          <a:prstGeom prst="rect">
            <a:avLst/>
          </a:prstGeom>
          <a:noFill/>
          <a:ln>
            <a:noFill/>
          </a:ln>
        </p:spPr>
      </p:pic>
      <p:sp>
        <p:nvSpPr>
          <p:cNvPr id="631" name="Google Shape;631;p79"/>
          <p:cNvSpPr txBox="1"/>
          <p:nvPr/>
        </p:nvSpPr>
        <p:spPr>
          <a:xfrm>
            <a:off x="5532900" y="1383900"/>
            <a:ext cx="32439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Baralho das emoções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(sala dos professores)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Ter intenções para o nosso dia, para a nossa vida, para as nossas relações, para a nossa carreira traz consciência às nossas atitudes.</a:t>
            </a:r>
            <a:r>
              <a:rPr b="0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Ou seja, sem intenção, somos navios à deriva e vamos chegar onde o vento nos levar. Com a intenção vem uma responsabilidade incrível, mas também liberdade. Liberdade para sermos nós.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Pode não ser fácil, mas é simples. Na verdade é uma jornada apenas para os corajosos, é difícil e desconfortável a cada passo do caminho, mas cada conquista torna-nos mais fortes, mais saudáveis, mais felizes, mais capazes, mais organizados, mais orgulhosos e mais vivos. Depois da intenção definida podemos perguntar: como quero agir hoje para satisfazer esta intenção?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No percurso, é importante ir percebendo se estamos a ser fieis às nossas intenções e nosso baralho das emoções pode te ajudar.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32" name="Google Shape;632;p79"/>
          <p:cNvSpPr txBox="1"/>
          <p:nvPr/>
        </p:nvSpPr>
        <p:spPr>
          <a:xfrm>
            <a:off x="5536625" y="360000"/>
            <a:ext cx="32439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33" name="Google Shape;633;p79"/>
          <p:cNvSpPr txBox="1"/>
          <p:nvPr/>
        </p:nvSpPr>
        <p:spPr>
          <a:xfrm>
            <a:off x="5542025" y="360000"/>
            <a:ext cx="15240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38" name="Google Shape;638;p8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39" name="Google Shape;639;p8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" name="Google Shape;640;p80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41" name="Google Shape;641;p8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42" name="Google Shape;642;p8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43" name="Google Shape;643;p8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44" name="Google Shape;644;p8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" name="Google Shape;645;p8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5" y="222250"/>
            <a:ext cx="4967876" cy="4462283"/>
          </a:xfrm>
          <a:prstGeom prst="rect">
            <a:avLst/>
          </a:prstGeom>
          <a:noFill/>
          <a:ln>
            <a:noFill/>
          </a:ln>
        </p:spPr>
      </p:pic>
      <p:sp>
        <p:nvSpPr>
          <p:cNvPr id="646" name="Google Shape;646;p80"/>
          <p:cNvSpPr txBox="1"/>
          <p:nvPr/>
        </p:nvSpPr>
        <p:spPr>
          <a:xfrm>
            <a:off x="5532900" y="16887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Camisetas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Reforçam e sinalizam o compromisso de adesão ao programa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7" name="Google Shape;647;p80"/>
          <p:cNvSpPr txBox="1"/>
          <p:nvPr/>
        </p:nvSpPr>
        <p:spPr>
          <a:xfrm>
            <a:off x="5532900" y="3600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(profissionais sensibilizados)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5"/>
          <p:cNvSpPr txBox="1"/>
          <p:nvPr/>
        </p:nvSpPr>
        <p:spPr>
          <a:xfrm>
            <a:off x="3808450" y="512400"/>
            <a:ext cx="4811700" cy="41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inovação 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apoiar projetos de impacto e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políticas públicas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 práticas modernas 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pautas essenciais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08" name="Google Shape;208;p45"/>
          <p:cNvSpPr txBox="1"/>
          <p:nvPr/>
        </p:nvSpPr>
        <p:spPr>
          <a:xfrm>
            <a:off x="990884" y="3203260"/>
            <a:ext cx="2620500" cy="396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500" u="none" cap="none" strike="noStrike">
                <a:solidFill>
                  <a:srgbClr val="CC0000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HUB CRIATIVO</a:t>
            </a:r>
            <a:endParaRPr b="1" i="0" sz="500" u="none" cap="none" strike="noStrike">
              <a:solidFill>
                <a:srgbClr val="A61C00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09" name="Google Shape;209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825" y="2399616"/>
            <a:ext cx="2620232" cy="603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45"/>
          <p:cNvPicPr preferRelativeResize="0"/>
          <p:nvPr/>
        </p:nvPicPr>
        <p:blipFill rotWithShape="1">
          <a:blip r:embed="rId4">
            <a:alphaModFix/>
          </a:blip>
          <a:srcRect b="13364" l="10728" r="10728" t="13364"/>
          <a:stretch/>
        </p:blipFill>
        <p:spPr>
          <a:xfrm rot="-17">
            <a:off x="1947100" y="1487050"/>
            <a:ext cx="706826" cy="6596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11" name="Google Shape;211;p45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2" name="Google Shape;212;p45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52" name="Google Shape;652;p8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53" name="Google Shape;653;p8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" name="Google Shape;654;p81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55" name="Google Shape;655;p8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56" name="Google Shape;656;p8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57" name="Google Shape;657;p8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58" name="Google Shape;658;p8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59" name="Google Shape;659;p81"/>
          <p:cNvSpPr txBox="1"/>
          <p:nvPr/>
        </p:nvSpPr>
        <p:spPr>
          <a:xfrm>
            <a:off x="366125" y="263600"/>
            <a:ext cx="1524000" cy="47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Pinturas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calçada / muros do equipamento)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Muitas opções de Intervenções brincantes com pinturas bem simples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cuidador e criança para brincar em qualquer percurso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Google Shape;302;p39" id="660" name="Google Shape;660;p81"/>
          <p:cNvPicPr preferRelativeResize="0"/>
          <p:nvPr/>
        </p:nvPicPr>
        <p:blipFill rotWithShape="1">
          <a:blip r:embed="rId6">
            <a:alphaModFix/>
          </a:blip>
          <a:srcRect b="348" l="18523" r="30291" t="48350"/>
          <a:stretch/>
        </p:blipFill>
        <p:spPr>
          <a:xfrm>
            <a:off x="2087100" y="1849099"/>
            <a:ext cx="2268912" cy="23055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03;p39" id="661" name="Google Shape;661;p81"/>
          <p:cNvPicPr preferRelativeResize="0"/>
          <p:nvPr/>
        </p:nvPicPr>
        <p:blipFill rotWithShape="1">
          <a:blip r:embed="rId7">
            <a:alphaModFix/>
          </a:blip>
          <a:srcRect b="2272" l="14987" r="8459" t="45094"/>
          <a:stretch/>
        </p:blipFill>
        <p:spPr>
          <a:xfrm>
            <a:off x="5553793" y="3486550"/>
            <a:ext cx="3437832" cy="1585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Google Shape;662;p8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69200" y="3434950"/>
            <a:ext cx="764799" cy="13217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incadeira chao 3.jpg" id="663" name="Google Shape;663;p81"/>
          <p:cNvPicPr preferRelativeResize="0"/>
          <p:nvPr/>
        </p:nvPicPr>
        <p:blipFill rotWithShape="1">
          <a:blip r:embed="rId9">
            <a:alphaModFix/>
          </a:blip>
          <a:srcRect b="0" l="25804" r="6449" t="24833"/>
          <a:stretch/>
        </p:blipFill>
        <p:spPr>
          <a:xfrm>
            <a:off x="2087100" y="0"/>
            <a:ext cx="2268900" cy="168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" name="Google Shape;664;p81"/>
          <p:cNvPicPr preferRelativeResize="0"/>
          <p:nvPr/>
        </p:nvPicPr>
        <p:blipFill rotWithShape="1">
          <a:blip r:embed="rId10">
            <a:alphaModFix/>
          </a:blip>
          <a:srcRect b="5571" l="-11536" r="-7397" t="-1819"/>
          <a:stretch/>
        </p:blipFill>
        <p:spPr>
          <a:xfrm>
            <a:off x="3499300" y="3486550"/>
            <a:ext cx="1152698" cy="1321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" name="Google Shape;665;p81"/>
          <p:cNvPicPr preferRelativeResize="0"/>
          <p:nvPr/>
        </p:nvPicPr>
        <p:blipFill rotWithShape="1">
          <a:blip r:embed="rId11">
            <a:alphaModFix/>
          </a:blip>
          <a:srcRect b="2282" l="0" r="0" t="2233"/>
          <a:stretch/>
        </p:blipFill>
        <p:spPr>
          <a:xfrm>
            <a:off x="4569200" y="0"/>
            <a:ext cx="4574800" cy="3262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70" name="Google Shape;670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71" name="Google Shape;671;p8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82"/>
          <p:cNvPicPr preferRelativeResize="0"/>
          <p:nvPr/>
        </p:nvPicPr>
        <p:blipFill rotWithShape="1">
          <a:blip r:embed="rId5">
            <a:alphaModFix/>
          </a:blip>
          <a:srcRect b="13364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73" name="Google Shape;673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74" name="Google Shape;674;p8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75" name="Google Shape;675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76" name="Google Shape;676;p8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" name="Google Shape;677;p8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29775" y="368317"/>
            <a:ext cx="6297501" cy="4455158"/>
          </a:xfrm>
          <a:prstGeom prst="rect">
            <a:avLst/>
          </a:prstGeom>
          <a:noFill/>
          <a:ln>
            <a:noFill/>
          </a:ln>
        </p:spPr>
      </p:pic>
      <p:sp>
        <p:nvSpPr>
          <p:cNvPr id="678" name="Google Shape;678;p82"/>
          <p:cNvSpPr txBox="1"/>
          <p:nvPr/>
        </p:nvSpPr>
        <p:spPr>
          <a:xfrm>
            <a:off x="366125" y="2636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9" name="Google Shape;679;p82"/>
          <p:cNvSpPr txBox="1"/>
          <p:nvPr/>
        </p:nvSpPr>
        <p:spPr>
          <a:xfrm>
            <a:off x="390000" y="3490900"/>
            <a:ext cx="15000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Panão etapas de desenvolvimento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sala de aula / quintal da creche)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bebês livres e assistidos para atingirem o pleno desenvolvimento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80" name="Google Shape;680;p8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0150" y="1502325"/>
            <a:ext cx="1971518" cy="1976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83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686" name="Google Shape;686;p8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87" name="Google Shape;687;p8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2" name="Google Shape;692;p84"/>
          <p:cNvPicPr preferRelativeResize="0"/>
          <p:nvPr/>
        </p:nvPicPr>
        <p:blipFill rotWithShape="1">
          <a:blip r:embed="rId3">
            <a:alphaModFix/>
          </a:blip>
          <a:srcRect b="2344" l="3990" r="1221" t="2335"/>
          <a:stretch/>
        </p:blipFill>
        <p:spPr>
          <a:xfrm>
            <a:off x="700" y="1375"/>
            <a:ext cx="9144003" cy="5172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3" name="Google Shape;693;p8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4" name="Google Shape;694;p8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5" name="Google Shape;695;p8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6" name="Google Shape;696;p8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7" name="Google Shape;697;p8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8" name="Google Shape;698;p84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699" name="Google Shape;699;p84"/>
            <p:cNvPicPr preferRelativeResize="0"/>
            <p:nvPr/>
          </p:nvPicPr>
          <p:blipFill rotWithShape="1">
            <a:blip r:embed="rId6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0" name="Google Shape;700;p84"/>
            <p:cNvPicPr preferRelativeResize="0"/>
            <p:nvPr/>
          </p:nvPicPr>
          <p:blipFill rotWithShape="1">
            <a:blip r:embed="rId6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701" name="Google Shape;701;p84"/>
          <p:cNvPicPr preferRelativeResize="0"/>
          <p:nvPr/>
        </p:nvPicPr>
        <p:blipFill rotWithShape="1">
          <a:blip r:embed="rId7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02" name="Google Shape;702;p84"/>
          <p:cNvGrpSpPr/>
          <p:nvPr/>
        </p:nvGrpSpPr>
        <p:grpSpPr>
          <a:xfrm>
            <a:off x="4430979" y="1030437"/>
            <a:ext cx="3639437" cy="2984138"/>
            <a:chOff x="4415725" y="751250"/>
            <a:chExt cx="977686" cy="801627"/>
          </a:xfrm>
        </p:grpSpPr>
        <p:pic>
          <p:nvPicPr>
            <p:cNvPr id="703" name="Google Shape;703;p84"/>
            <p:cNvPicPr preferRelativeResize="0"/>
            <p:nvPr/>
          </p:nvPicPr>
          <p:blipFill rotWithShape="1">
            <a:blip r:embed="rId8">
              <a:alphaModFix/>
            </a:blip>
            <a:srcRect b="46295" l="9119" r="49125" t="12841"/>
            <a:stretch/>
          </p:blipFill>
          <p:spPr>
            <a:xfrm>
              <a:off x="4464775" y="751250"/>
              <a:ext cx="618102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4" name="Google Shape;704;p84"/>
            <p:cNvPicPr preferRelativeResize="0"/>
            <p:nvPr/>
          </p:nvPicPr>
          <p:blipFill rotWithShape="1">
            <a:blip r:embed="rId8">
              <a:alphaModFix/>
            </a:blip>
            <a:srcRect b="53381" l="52507" r="7977" t="12745"/>
            <a:stretch/>
          </p:blipFill>
          <p:spPr>
            <a:xfrm>
              <a:off x="4727825" y="958725"/>
              <a:ext cx="584924" cy="198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5" name="Google Shape;705;p84"/>
            <p:cNvPicPr preferRelativeResize="0"/>
            <p:nvPr/>
          </p:nvPicPr>
          <p:blipFill rotWithShape="1">
            <a:blip r:embed="rId8">
              <a:alphaModFix/>
            </a:blip>
            <a:srcRect b="7306" l="1119" r="52026" t="51832"/>
            <a:stretch/>
          </p:blipFill>
          <p:spPr>
            <a:xfrm>
              <a:off x="4415725" y="1079525"/>
              <a:ext cx="693576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6" name="Google Shape;706;p84"/>
            <p:cNvPicPr preferRelativeResize="0"/>
            <p:nvPr/>
          </p:nvPicPr>
          <p:blipFill rotWithShape="1">
            <a:blip r:embed="rId8">
              <a:alphaModFix/>
            </a:blip>
            <a:srcRect b="6514" l="50632" r="-2934" t="47797"/>
            <a:stretch/>
          </p:blipFill>
          <p:spPr>
            <a:xfrm>
              <a:off x="4619180" y="1284704"/>
              <a:ext cx="774231" cy="26817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1" name="Google Shape;711;p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9774" y="2660801"/>
            <a:ext cx="3500700" cy="1968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12" name="Google Shape;712;p8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93237" y="2584604"/>
            <a:ext cx="4016864" cy="2306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13" name="Google Shape;713;p8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07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14" name="Google Shape;714;p85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15" name="Google Shape;715;p85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16" name="Google Shape;716;p85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T0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7" name="Google Shape;717;p85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antes do início do envio dos conteúdos, para compreender os laços parentais de onde partimos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8" name="Google Shape;718;p85"/>
          <p:cNvSpPr txBox="1"/>
          <p:nvPr/>
        </p:nvSpPr>
        <p:spPr>
          <a:xfrm>
            <a:off x="228600" y="1713375"/>
            <a:ext cx="1891200" cy="28014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Olá! Estamos fazendo uma pesquisa para conhecer melhor como anda o desenvolvimento de nossas crianças e gostaríamos de contar com a sua participação respondendo algumas questões que não vão te tomar mais de 10 minutos.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Lembramos que esta pesquisa é anônima, ninguém saberá quem foi que a respondeu, tá?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Desde já agradecemos muito a sua colaboração.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86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" name="Google Shape;724;p86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5" name="Google Shape;725;p86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726" name="Google Shape;726;p8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27" name="Google Shape;727;p8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28" name="Google Shape;728;p86"/>
          <p:cNvSpPr txBox="1"/>
          <p:nvPr/>
        </p:nvSpPr>
        <p:spPr>
          <a:xfrm>
            <a:off x="35750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20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29" name="Google Shape;729;p86"/>
          <p:cNvSpPr txBox="1"/>
          <p:nvPr/>
        </p:nvSpPr>
        <p:spPr>
          <a:xfrm>
            <a:off x="794350" y="567300"/>
            <a:ext cx="19941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imã calendário + máscara</a:t>
            </a:r>
            <a:endParaRPr b="0" i="0" sz="20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20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30" name="Google Shape;730;p86"/>
          <p:cNvSpPr txBox="1"/>
          <p:nvPr/>
        </p:nvSpPr>
        <p:spPr>
          <a:xfrm>
            <a:off x="63567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bilhetes para a agenda</a:t>
            </a:r>
            <a:endParaRPr b="0" i="0" sz="20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35" name="Google Shape;735;p8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36" name="Google Shape;736;p8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7" name="Google Shape;737;p87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38" name="Google Shape;738;p8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39" name="Google Shape;739;p8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40" name="Google Shape;740;p8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41" name="Google Shape;741;p8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42" name="Google Shape;742;p8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60398" y="350749"/>
            <a:ext cx="1589051" cy="362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3" name="Google Shape;743;p87" title="play jornada missao 6.MP4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385825" y="2437127"/>
            <a:ext cx="1110075" cy="198064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pic>
        <p:nvPicPr>
          <p:cNvPr id="744" name="Google Shape;744;p87" title="play jornada missao 8.MP4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118175" y="2443575"/>
            <a:ext cx="1110077" cy="1974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pic>
        <p:nvPicPr>
          <p:cNvPr id="745" name="Google Shape;745;p8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327925" y="885925"/>
            <a:ext cx="2179451" cy="2090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6" name="Google Shape;746;p87"/>
          <p:cNvPicPr preferRelativeResize="0"/>
          <p:nvPr/>
        </p:nvPicPr>
        <p:blipFill rotWithShape="1">
          <a:blip r:embed="rId12">
            <a:alphaModFix/>
          </a:blip>
          <a:srcRect b="0" l="12551" r="12552" t="0"/>
          <a:stretch/>
        </p:blipFill>
        <p:spPr>
          <a:xfrm>
            <a:off x="369600" y="350750"/>
            <a:ext cx="2507801" cy="446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7" name="Google Shape;747;p87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3119175" y="360000"/>
            <a:ext cx="3274851" cy="1842100"/>
          </a:xfrm>
          <a:prstGeom prst="rect">
            <a:avLst/>
          </a:prstGeom>
          <a:noFill/>
          <a:ln>
            <a:noFill/>
          </a:ln>
        </p:spPr>
      </p:pic>
      <p:sp>
        <p:nvSpPr>
          <p:cNvPr id="748" name="Google Shape;748;p87"/>
          <p:cNvSpPr txBox="1"/>
          <p:nvPr/>
        </p:nvSpPr>
        <p:spPr>
          <a:xfrm>
            <a:off x="3048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9" name="Google Shape;749;p87"/>
          <p:cNvSpPr txBox="1"/>
          <p:nvPr/>
        </p:nvSpPr>
        <p:spPr>
          <a:xfrm>
            <a:off x="30480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" name="Google Shape;750;p87"/>
          <p:cNvSpPr txBox="1"/>
          <p:nvPr/>
        </p:nvSpPr>
        <p:spPr>
          <a:xfrm>
            <a:off x="67056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51" name="Google Shape;751;p8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810325" y="3861490"/>
            <a:ext cx="1196749" cy="11476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55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56" name="Google Shape;756;p8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57" name="Google Shape;757;p8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58" name="Google Shape;758;p8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59" name="Google Shape;759;p8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60" name="Google Shape;760;p8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61" name="Google Shape;761;p88"/>
          <p:cNvGrpSpPr/>
          <p:nvPr/>
        </p:nvGrpSpPr>
        <p:grpSpPr>
          <a:xfrm>
            <a:off x="0" y="6375"/>
            <a:ext cx="9143084" cy="5175250"/>
            <a:chOff x="0" y="16850"/>
            <a:chExt cx="9143998" cy="5175250"/>
          </a:xfrm>
        </p:grpSpPr>
        <p:pic>
          <p:nvPicPr>
            <p:cNvPr id="762" name="Google Shape;762;p88"/>
            <p:cNvPicPr preferRelativeResize="0"/>
            <p:nvPr/>
          </p:nvPicPr>
          <p:blipFill rotWithShape="1">
            <a:blip r:embed="rId5">
              <a:alphaModFix/>
            </a:blip>
            <a:srcRect b="25854" l="0" r="0" t="35593"/>
            <a:stretch/>
          </p:blipFill>
          <p:spPr>
            <a:xfrm>
              <a:off x="0" y="16850"/>
              <a:ext cx="9143998" cy="5175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3" name="Google Shape;763;p88"/>
            <p:cNvPicPr preferRelativeResize="0"/>
            <p:nvPr/>
          </p:nvPicPr>
          <p:blipFill rotWithShape="1">
            <a:blip r:embed="rId6">
              <a:alphaModFix/>
            </a:blip>
            <a:srcRect b="6664" l="12544" r="21569" t="20101"/>
            <a:stretch/>
          </p:blipFill>
          <p:spPr>
            <a:xfrm>
              <a:off x="4767783" y="783612"/>
              <a:ext cx="3392450" cy="324017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64" name="Google Shape;764;p88"/>
            <p:cNvGrpSpPr/>
            <p:nvPr/>
          </p:nvGrpSpPr>
          <p:grpSpPr>
            <a:xfrm>
              <a:off x="4878481" y="4023788"/>
              <a:ext cx="3171052" cy="977450"/>
              <a:chOff x="4684963" y="4006500"/>
              <a:chExt cx="3171052" cy="977450"/>
            </a:xfrm>
          </p:grpSpPr>
          <p:pic>
            <p:nvPicPr>
              <p:cNvPr id="765" name="Google Shape;765;p88"/>
              <p:cNvPicPr preferRelativeResize="0"/>
              <p:nvPr/>
            </p:nvPicPr>
            <p:blipFill rotWithShape="1">
              <a:blip r:embed="rId7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66" name="Google Shape;766;p88"/>
              <p:cNvPicPr preferRelativeResize="0"/>
              <p:nvPr/>
            </p:nvPicPr>
            <p:blipFill rotWithShape="1">
              <a:blip r:embed="rId7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descr="logos-ALMA--RGB-preto.png" id="767" name="Google Shape;767;p88"/>
          <p:cNvPicPr preferRelativeResize="0"/>
          <p:nvPr/>
        </p:nvPicPr>
        <p:blipFill rotWithShape="1">
          <a:blip r:embed="rId8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89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" name="Google Shape;773;p89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4" name="Google Shape;774;p89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775" name="Google Shape;775;p8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76" name="Google Shape;776;p8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77" name="Google Shape;777;p89"/>
          <p:cNvSpPr txBox="1"/>
          <p:nvPr/>
        </p:nvSpPr>
        <p:spPr>
          <a:xfrm>
            <a:off x="35750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78" name="Google Shape;778;p89"/>
          <p:cNvSpPr txBox="1"/>
          <p:nvPr/>
        </p:nvSpPr>
        <p:spPr>
          <a:xfrm>
            <a:off x="794350" y="567300"/>
            <a:ext cx="1994100" cy="17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babador, body ou uniforme + folheto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79" name="Google Shape;779;p89"/>
          <p:cNvSpPr txBox="1"/>
          <p:nvPr/>
        </p:nvSpPr>
        <p:spPr>
          <a:xfrm>
            <a:off x="63567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bilhetes para a agenda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84" name="Google Shape;784;p9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85" name="Google Shape;785;p9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86" name="Google Shape;786;p90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87" name="Google Shape;787;p9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88" name="Google Shape;788;p9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89" name="Google Shape;789;p9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90" name="Google Shape;790;p9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91" name="Google Shape;791;p90"/>
          <p:cNvPicPr preferRelativeResize="0"/>
          <p:nvPr/>
        </p:nvPicPr>
        <p:blipFill rotWithShape="1">
          <a:blip r:embed="rId6">
            <a:alphaModFix/>
          </a:blip>
          <a:srcRect b="0" l="17047" r="14214" t="0"/>
          <a:stretch/>
        </p:blipFill>
        <p:spPr>
          <a:xfrm>
            <a:off x="369611" y="355375"/>
            <a:ext cx="2455126" cy="4464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2" name="Google Shape;792;p9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88763" y="3650599"/>
            <a:ext cx="1788626" cy="1263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93" name="Google Shape;793;p9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044075" y="355375"/>
            <a:ext cx="3150925" cy="1750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94" name="Google Shape;794;p90"/>
          <p:cNvPicPr preferRelativeResize="0"/>
          <p:nvPr/>
        </p:nvPicPr>
        <p:blipFill rotWithShape="1">
          <a:blip r:embed="rId9">
            <a:alphaModFix/>
          </a:blip>
          <a:srcRect b="18107" l="0" r="74422" t="18839"/>
          <a:stretch/>
        </p:blipFill>
        <p:spPr>
          <a:xfrm>
            <a:off x="6394025" y="360000"/>
            <a:ext cx="2403400" cy="3326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5" name="Google Shape;795;p9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066200" y="2356150"/>
            <a:ext cx="3150925" cy="1787792"/>
          </a:xfrm>
          <a:prstGeom prst="rect">
            <a:avLst/>
          </a:prstGeom>
          <a:noFill/>
          <a:ln>
            <a:noFill/>
          </a:ln>
        </p:spPr>
      </p:pic>
      <p:sp>
        <p:nvSpPr>
          <p:cNvPr id="796" name="Google Shape;796;p90"/>
          <p:cNvSpPr txBox="1"/>
          <p:nvPr/>
        </p:nvSpPr>
        <p:spPr>
          <a:xfrm>
            <a:off x="3048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" name="Google Shape;797;p90"/>
          <p:cNvSpPr txBox="1"/>
          <p:nvPr/>
        </p:nvSpPr>
        <p:spPr>
          <a:xfrm>
            <a:off x="30480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8" name="Google Shape;798;p90"/>
          <p:cNvSpPr txBox="1"/>
          <p:nvPr/>
        </p:nvSpPr>
        <p:spPr>
          <a:xfrm>
            <a:off x="63246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55708" y="-771816"/>
            <a:ext cx="2207419" cy="303609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46"/>
          <p:cNvSpPr txBox="1"/>
          <p:nvPr/>
        </p:nvSpPr>
        <p:spPr>
          <a:xfrm>
            <a:off x="4572001" y="2358048"/>
            <a:ext cx="4175100" cy="5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rgbClr val="F3908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NOSSA ENTREGA</a:t>
            </a:r>
            <a:endParaRPr b="0" i="0" sz="3000" u="none" cap="none" strike="noStrike">
              <a:solidFill>
                <a:srgbClr val="F3908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19" name="Google Shape;219;p46"/>
          <p:cNvSpPr txBox="1"/>
          <p:nvPr/>
        </p:nvSpPr>
        <p:spPr>
          <a:xfrm>
            <a:off x="366124" y="1188200"/>
            <a:ext cx="4003800" cy="28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Criamos caixas de ferramentas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que transformam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teorias em ação.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Pilotamos o uso 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dessas ferramentas</a:t>
            </a:r>
            <a:endParaRPr b="0" i="1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em áreas-chave para que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modelo possa ser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sistematizado e escalado.</a:t>
            </a:r>
            <a:endParaRPr b="0" i="0" sz="2000" u="none" cap="none" strike="noStrike">
              <a:solidFill>
                <a:srgbClr val="12455A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3" name="Google Shape;803;p91"/>
          <p:cNvPicPr preferRelativeResize="0"/>
          <p:nvPr/>
        </p:nvPicPr>
        <p:blipFill rotWithShape="1">
          <a:blip r:embed="rId3">
            <a:alphaModFix/>
          </a:blip>
          <a:srcRect b="0" l="35534" r="4318" t="15103"/>
          <a:stretch/>
        </p:blipFill>
        <p:spPr>
          <a:xfrm>
            <a:off x="6394025" y="-675"/>
            <a:ext cx="2749976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04" name="Google Shape;804;p9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05" name="Google Shape;805;p91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06" name="Google Shape;806;p91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07" name="Google Shape;807;p9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08" name="Google Shape;808;p91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09" name="Google Shape;809;p9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10" name="Google Shape;810;p91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11" name="Google Shape;811;p91"/>
          <p:cNvSpPr txBox="1"/>
          <p:nvPr/>
        </p:nvSpPr>
        <p:spPr>
          <a:xfrm>
            <a:off x="390000" y="3647375"/>
            <a:ext cx="3000000" cy="12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1C232"/>
                </a:solidFill>
                <a:latin typeface="Nunito"/>
                <a:ea typeface="Nunito"/>
                <a:cs typeface="Nunito"/>
                <a:sym typeface="Nunito"/>
              </a:rPr>
              <a:t>caminhada infantil para espalhar mensagens não violentas em torno da escola - iniciativa de Jundiaí também realizada por Brasiléia</a:t>
            </a:r>
            <a:endParaRPr b="1" i="0" sz="1500" u="none" cap="none" strike="noStrike">
              <a:solidFill>
                <a:srgbClr val="F1C23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12" name="Google Shape;812;p91"/>
          <p:cNvPicPr preferRelativeResize="0"/>
          <p:nvPr/>
        </p:nvPicPr>
        <p:blipFill rotWithShape="1">
          <a:blip r:embed="rId7">
            <a:alphaModFix/>
          </a:blip>
          <a:srcRect b="18388" l="25991" r="14173" t="8581"/>
          <a:stretch/>
        </p:blipFill>
        <p:spPr>
          <a:xfrm>
            <a:off x="3810000" y="0"/>
            <a:ext cx="2385000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3" name="Google Shape;813;p9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50400" y="2608250"/>
            <a:ext cx="3276570" cy="654350"/>
          </a:xfrm>
          <a:prstGeom prst="rect">
            <a:avLst/>
          </a:prstGeom>
          <a:noFill/>
          <a:ln>
            <a:noFill/>
          </a:ln>
        </p:spPr>
      </p:pic>
      <p:sp>
        <p:nvSpPr>
          <p:cNvPr id="814" name="Google Shape;814;p91"/>
          <p:cNvSpPr txBox="1"/>
          <p:nvPr/>
        </p:nvSpPr>
        <p:spPr>
          <a:xfrm>
            <a:off x="457200" y="381000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pt-BR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Passeatinha</a:t>
            </a:r>
            <a:endParaRPr b="1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pt-BR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Crianças unidas pela paz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18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" name="Google Shape;819;p92"/>
          <p:cNvPicPr preferRelativeResize="0"/>
          <p:nvPr/>
        </p:nvPicPr>
        <p:blipFill rotWithShape="1">
          <a:blip r:embed="rId3">
            <a:alphaModFix/>
          </a:blip>
          <a:srcRect b="21042" l="33333" r="40520" t="46958"/>
          <a:stretch/>
        </p:blipFill>
        <p:spPr>
          <a:xfrm>
            <a:off x="15102025" y="4490250"/>
            <a:ext cx="737698" cy="150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20" name="Google Shape;820;p92"/>
          <p:cNvPicPr preferRelativeResize="0"/>
          <p:nvPr/>
        </p:nvPicPr>
        <p:blipFill rotWithShape="1">
          <a:blip r:embed="rId3">
            <a:alphaModFix/>
          </a:blip>
          <a:srcRect b="0" l="69869" r="3983" t="0"/>
          <a:stretch/>
        </p:blipFill>
        <p:spPr>
          <a:xfrm>
            <a:off x="14298305" y="4265111"/>
            <a:ext cx="737690" cy="4714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21" name="Google Shape;821;p92"/>
          <p:cNvPicPr preferRelativeResize="0"/>
          <p:nvPr/>
        </p:nvPicPr>
        <p:blipFill rotWithShape="1">
          <a:blip r:embed="rId4">
            <a:alphaModFix amt="51000"/>
          </a:blip>
          <a:srcRect b="2578" l="0" r="0" t="2570"/>
          <a:stretch/>
        </p:blipFill>
        <p:spPr>
          <a:xfrm>
            <a:off x="15344681" y="35901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22" name="Google Shape;822;p92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46518" cy="1305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23" name="Google Shape;823;p92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24" name="Google Shape;824;p9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-1" y="-17"/>
            <a:ext cx="2893241" cy="5143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25" name="Google Shape;825;p9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102175" y="0"/>
            <a:ext cx="2893241" cy="5143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26" name="Google Shape;826;p92"/>
          <p:cNvPicPr preferRelativeResize="0"/>
          <p:nvPr/>
        </p:nvPicPr>
        <p:blipFill rotWithShape="1">
          <a:blip r:embed="rId9">
            <a:alphaModFix/>
          </a:blip>
          <a:srcRect b="0" l="0" r="15640" t="0"/>
          <a:stretch/>
        </p:blipFill>
        <p:spPr>
          <a:xfrm>
            <a:off x="0" y="0"/>
            <a:ext cx="9144000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827" name="Google Shape;827;p92"/>
          <p:cNvSpPr txBox="1"/>
          <p:nvPr/>
        </p:nvSpPr>
        <p:spPr>
          <a:xfrm>
            <a:off x="0" y="4772400"/>
            <a:ext cx="1565400" cy="3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pt-BR" sz="15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jundiaí</a:t>
            </a:r>
            <a:endParaRPr b="0" i="0" sz="15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32" name="Google Shape;832;p9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33" name="Google Shape;833;p9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34" name="Google Shape;834;p93"/>
          <p:cNvPicPr preferRelativeResize="0"/>
          <p:nvPr/>
        </p:nvPicPr>
        <p:blipFill rotWithShape="1">
          <a:blip r:embed="rId5">
            <a:alphaModFix/>
          </a:blip>
          <a:srcRect b="7748" l="3693" r="364" t="54599"/>
          <a:stretch/>
        </p:blipFill>
        <p:spPr>
          <a:xfrm>
            <a:off x="0" y="0"/>
            <a:ext cx="9144001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5" name="Google Shape;835;p93"/>
          <p:cNvPicPr preferRelativeResize="0"/>
          <p:nvPr/>
        </p:nvPicPr>
        <p:blipFill rotWithShape="1">
          <a:blip r:embed="rId6">
            <a:alphaModFix/>
          </a:blip>
          <a:srcRect b="0" l="10809" r="13004" t="0"/>
          <a:stretch/>
        </p:blipFill>
        <p:spPr>
          <a:xfrm>
            <a:off x="4507575" y="743850"/>
            <a:ext cx="3777949" cy="319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36" name="Google Shape;836;p93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837" name="Google Shape;837;p93"/>
            <p:cNvPicPr preferRelativeResize="0"/>
            <p:nvPr/>
          </p:nvPicPr>
          <p:blipFill rotWithShape="1">
            <a:blip r:embed="rId7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8" name="Google Shape;838;p93"/>
            <p:cNvPicPr preferRelativeResize="0"/>
            <p:nvPr/>
          </p:nvPicPr>
          <p:blipFill rotWithShape="1">
            <a:blip r:embed="rId7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839" name="Google Shape;839;p93"/>
          <p:cNvPicPr preferRelativeResize="0"/>
          <p:nvPr/>
        </p:nvPicPr>
        <p:blipFill rotWithShape="1">
          <a:blip r:embed="rId8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43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94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" name="Google Shape;845;p94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6" name="Google Shape;846;p94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847" name="Google Shape;847;p9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48" name="Google Shape;848;p9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49" name="Google Shape;849;p94"/>
          <p:cNvSpPr txBox="1"/>
          <p:nvPr/>
        </p:nvSpPr>
        <p:spPr>
          <a:xfrm>
            <a:off x="35750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850" name="Google Shape;850;p94"/>
          <p:cNvSpPr txBox="1"/>
          <p:nvPr/>
        </p:nvSpPr>
        <p:spPr>
          <a:xfrm>
            <a:off x="794350" y="567300"/>
            <a:ext cx="19941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saquinho de descobertas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851" name="Google Shape;851;p94"/>
          <p:cNvSpPr txBox="1"/>
          <p:nvPr/>
        </p:nvSpPr>
        <p:spPr>
          <a:xfrm>
            <a:off x="63567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bilhetes para a agenda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6" name="Google Shape;856;p95"/>
          <p:cNvPicPr preferRelativeResize="0"/>
          <p:nvPr/>
        </p:nvPicPr>
        <p:blipFill rotWithShape="1">
          <a:blip r:embed="rId3">
            <a:alphaModFix/>
          </a:blip>
          <a:srcRect b="4509" l="35478" r="29765" t="1122"/>
          <a:stretch/>
        </p:blipFill>
        <p:spPr>
          <a:xfrm>
            <a:off x="366125" y="365100"/>
            <a:ext cx="2463652" cy="44644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57" name="Google Shape;857;p9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58" name="Google Shape;858;p9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59" name="Google Shape;859;p95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60" name="Google Shape;860;p9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61" name="Google Shape;861;p9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62" name="Google Shape;862;p9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63" name="Google Shape;863;p9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64" name="Google Shape;864;p95"/>
          <p:cNvPicPr preferRelativeResize="0"/>
          <p:nvPr/>
        </p:nvPicPr>
        <p:blipFill rotWithShape="1">
          <a:blip r:embed="rId7">
            <a:alphaModFix/>
          </a:blip>
          <a:srcRect b="0" l="0" r="73906" t="0"/>
          <a:stretch/>
        </p:blipFill>
        <p:spPr>
          <a:xfrm>
            <a:off x="6394025" y="350375"/>
            <a:ext cx="2386001" cy="320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65" name="Google Shape;865;p95"/>
          <p:cNvSpPr txBox="1"/>
          <p:nvPr/>
        </p:nvSpPr>
        <p:spPr>
          <a:xfrm>
            <a:off x="3048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6" name="Google Shape;866;p95"/>
          <p:cNvSpPr txBox="1"/>
          <p:nvPr/>
        </p:nvSpPr>
        <p:spPr>
          <a:xfrm>
            <a:off x="30480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7" name="Google Shape;867;p95"/>
          <p:cNvSpPr txBox="1"/>
          <p:nvPr/>
        </p:nvSpPr>
        <p:spPr>
          <a:xfrm>
            <a:off x="63246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8" name="Google Shape;868;p95"/>
          <p:cNvSpPr txBox="1"/>
          <p:nvPr/>
        </p:nvSpPr>
        <p:spPr>
          <a:xfrm>
            <a:off x="4520700" y="2401100"/>
            <a:ext cx="1674300" cy="22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 mágica das folhas secas</a:t>
            </a:r>
            <a:endParaRPr b="1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Folha seca é um elemento da natureza fácil de achar e gostoso de brincar. Ao manusear folhas secas para criar arte, as crianças exploram texturas, formas e cores, estimulando sua expressão criativa. Além disso, essa atividade permite que elas se conectem com a natureza, valorizando sua beleza e contribuindo para a consciência ambiental.</a:t>
            </a:r>
            <a:endParaRPr b="0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869" name="Google Shape;869;p9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048000" y="2500600"/>
            <a:ext cx="1332248" cy="13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70" name="Google Shape;870;p9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48000" y="360375"/>
            <a:ext cx="3146999" cy="1759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96"/>
          <p:cNvSpPr txBox="1"/>
          <p:nvPr/>
        </p:nvSpPr>
        <p:spPr>
          <a:xfrm>
            <a:off x="571750" y="1531500"/>
            <a:ext cx="3927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pt-BR" sz="32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promovendo as rodas de conversa com as famílias</a:t>
            </a:r>
            <a:endParaRPr b="0" i="0" sz="2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876" name="Google Shape;876;p9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77" name="Google Shape;877;p9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78" name="Google Shape;878;p96"/>
          <p:cNvPicPr preferRelativeResize="0"/>
          <p:nvPr/>
        </p:nvPicPr>
        <p:blipFill rotWithShape="1">
          <a:blip r:embed="rId5">
            <a:alphaModFix/>
          </a:blip>
          <a:srcRect b="0" l="10454" r="9921" t="16436"/>
          <a:stretch/>
        </p:blipFill>
        <p:spPr>
          <a:xfrm>
            <a:off x="4792375" y="590700"/>
            <a:ext cx="3927901" cy="39457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83" name="Google Shape;883;p9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84" name="Google Shape;884;p9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5" name="Google Shape;885;p9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31375" y="1171950"/>
            <a:ext cx="4831625" cy="2717800"/>
          </a:xfrm>
          <a:prstGeom prst="rect">
            <a:avLst/>
          </a:prstGeom>
          <a:noFill/>
          <a:ln>
            <a:noFill/>
          </a:ln>
        </p:spPr>
      </p:pic>
      <p:sp>
        <p:nvSpPr>
          <p:cNvPr id="886" name="Google Shape;886;p97"/>
          <p:cNvSpPr txBox="1"/>
          <p:nvPr/>
        </p:nvSpPr>
        <p:spPr>
          <a:xfrm>
            <a:off x="999600" y="663425"/>
            <a:ext cx="2768400" cy="36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As rodas de conversa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são oportunidades valiosas para criar uma rede de apoio e fortalecer a parceria entre a escola e os pais. Ao fornecer informações e espaço para discussão sobre os conteúdos distribuídos e as práticas , você estará promovendo um ambiente favorável ao aprendizado e ao desenvolvimento saudável das crianças.</a:t>
            </a:r>
            <a:endParaRPr b="0" i="0" sz="1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1" name="Google Shape;891;p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9575" y="2563300"/>
            <a:ext cx="4385372" cy="2306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92" name="Google Shape;892;p9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93" name="Google Shape;893;p98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94" name="Google Shape;894;p98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T1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95" name="Google Shape;895;p98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ao final do envio dos conteúdos, para compreender as melhorias alcançadas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96" name="Google Shape;896;p9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4125" y="2584604"/>
            <a:ext cx="4101944" cy="2306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897" name="Google Shape;897;p9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45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90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p99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903" name="Google Shape;903;p9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04" name="Google Shape;904;p9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08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909" name="Google Shape;909;p10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10" name="Google Shape;910;p10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911" name="Google Shape;911;p100"/>
          <p:cNvSpPr txBox="1"/>
          <p:nvPr/>
        </p:nvSpPr>
        <p:spPr>
          <a:xfrm>
            <a:off x="366125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coordenação / direção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12" name="Google Shape;912;p100"/>
          <p:cNvSpPr txBox="1"/>
          <p:nvPr/>
        </p:nvSpPr>
        <p:spPr>
          <a:xfrm>
            <a:off x="366125" y="657750"/>
            <a:ext cx="84105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ao final do programa, responder o  link do questionário sobre IMPLEMENTAÇÃO, via WhatsApp</a:t>
            </a:r>
            <a:endParaRPr b="1" i="0" sz="2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913" name="Google Shape;913;p100"/>
          <p:cNvPicPr preferRelativeResize="0"/>
          <p:nvPr/>
        </p:nvPicPr>
        <p:blipFill rotWithShape="1">
          <a:blip r:embed="rId5">
            <a:alphaModFix/>
          </a:blip>
          <a:srcRect b="28155" l="69779" r="6929" t="36463"/>
          <a:stretch/>
        </p:blipFill>
        <p:spPr>
          <a:xfrm>
            <a:off x="6667025" y="2211175"/>
            <a:ext cx="1374975" cy="13235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14" name="Google Shape;914;p100"/>
          <p:cNvGrpSpPr/>
          <p:nvPr/>
        </p:nvGrpSpPr>
        <p:grpSpPr>
          <a:xfrm>
            <a:off x="984550" y="1600925"/>
            <a:ext cx="5088076" cy="2800599"/>
            <a:chOff x="755950" y="1448525"/>
            <a:chExt cx="5088076" cy="2800599"/>
          </a:xfrm>
        </p:grpSpPr>
        <p:pic>
          <p:nvPicPr>
            <p:cNvPr id="915" name="Google Shape;915;p100"/>
            <p:cNvPicPr preferRelativeResize="0"/>
            <p:nvPr/>
          </p:nvPicPr>
          <p:blipFill rotWithShape="1">
            <a:blip r:embed="rId6">
              <a:alphaModFix/>
            </a:blip>
            <a:srcRect b="0" l="0" r="0" t="16085"/>
            <a:stretch/>
          </p:blipFill>
          <p:spPr>
            <a:xfrm>
              <a:off x="755950" y="1493225"/>
              <a:ext cx="5088076" cy="27558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16" name="Google Shape;916;p100"/>
            <p:cNvSpPr/>
            <p:nvPr/>
          </p:nvSpPr>
          <p:spPr>
            <a:xfrm>
              <a:off x="2127025" y="1448525"/>
              <a:ext cx="2322125" cy="657800"/>
            </a:xfrm>
            <a:custGeom>
              <a:rect b="b" l="l" r="r" t="t"/>
              <a:pathLst>
                <a:path extrusionOk="0" h="26312" w="92885">
                  <a:moveTo>
                    <a:pt x="2219" y="26312"/>
                  </a:moveTo>
                  <a:lnTo>
                    <a:pt x="16802" y="25995"/>
                  </a:lnTo>
                  <a:lnTo>
                    <a:pt x="33286" y="6340"/>
                  </a:lnTo>
                  <a:lnTo>
                    <a:pt x="48186" y="2536"/>
                  </a:lnTo>
                  <a:lnTo>
                    <a:pt x="64988" y="7925"/>
                  </a:lnTo>
                  <a:lnTo>
                    <a:pt x="78936" y="22508"/>
                  </a:lnTo>
                  <a:lnTo>
                    <a:pt x="92568" y="17436"/>
                  </a:lnTo>
                  <a:lnTo>
                    <a:pt x="92885" y="7925"/>
                  </a:lnTo>
                  <a:lnTo>
                    <a:pt x="79888" y="0"/>
                  </a:lnTo>
                  <a:lnTo>
                    <a:pt x="13949" y="0"/>
                  </a:lnTo>
                  <a:lnTo>
                    <a:pt x="0" y="19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pic>
        <p:nvPicPr>
          <p:cNvPr id="917" name="Google Shape;917;p100"/>
          <p:cNvPicPr preferRelativeResize="0"/>
          <p:nvPr/>
        </p:nvPicPr>
        <p:blipFill rotWithShape="1">
          <a:blip r:embed="rId5">
            <a:alphaModFix/>
          </a:blip>
          <a:srcRect b="32600" l="25211" r="49228" t="51507"/>
          <a:stretch/>
        </p:blipFill>
        <p:spPr>
          <a:xfrm>
            <a:off x="5378700" y="2760650"/>
            <a:ext cx="1335874" cy="5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47"/>
          <p:cNvPicPr preferRelativeResize="0"/>
          <p:nvPr/>
        </p:nvPicPr>
        <p:blipFill rotWithShape="1">
          <a:blip r:embed="rId3">
            <a:alphaModFix/>
          </a:blip>
          <a:srcRect b="9923" l="0" r="0" t="6471"/>
          <a:stretch/>
        </p:blipFill>
        <p:spPr>
          <a:xfrm flipH="1">
            <a:off x="-57047" y="0"/>
            <a:ext cx="9229220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47"/>
          <p:cNvPicPr preferRelativeResize="0"/>
          <p:nvPr/>
        </p:nvPicPr>
        <p:blipFill rotWithShape="1">
          <a:blip r:embed="rId4">
            <a:alphaModFix/>
          </a:blip>
          <a:srcRect b="13364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47"/>
          <p:cNvSpPr txBox="1"/>
          <p:nvPr/>
        </p:nvSpPr>
        <p:spPr>
          <a:xfrm>
            <a:off x="2087100" y="1250375"/>
            <a:ext cx="42801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Infância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gerar impacto positivo no desenvolvimento infantil, sempre alinhado com os ODSs.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227" name="Google Shape;227;p47"/>
          <p:cNvPicPr preferRelativeResize="0"/>
          <p:nvPr/>
        </p:nvPicPr>
        <p:blipFill rotWithShape="1">
          <a:blip r:embed="rId5">
            <a:alphaModFix/>
          </a:blip>
          <a:srcRect b="66957" l="50277" r="33868" t="984"/>
          <a:stretch/>
        </p:blipFill>
        <p:spPr>
          <a:xfrm>
            <a:off x="2183876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47"/>
          <p:cNvPicPr preferRelativeResize="0"/>
          <p:nvPr/>
        </p:nvPicPr>
        <p:blipFill rotWithShape="1">
          <a:blip r:embed="rId5">
            <a:alphaModFix/>
          </a:blip>
          <a:srcRect b="66957" l="66644" r="17500" t="984"/>
          <a:stretch/>
        </p:blipFill>
        <p:spPr>
          <a:xfrm>
            <a:off x="2694401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47"/>
          <p:cNvPicPr preferRelativeResize="0"/>
          <p:nvPr/>
        </p:nvPicPr>
        <p:blipFill rotWithShape="1">
          <a:blip r:embed="rId5">
            <a:alphaModFix/>
          </a:blip>
          <a:srcRect b="33969" l="66853" r="17291" t="33972"/>
          <a:stretch/>
        </p:blipFill>
        <p:spPr>
          <a:xfrm>
            <a:off x="3204926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47"/>
          <p:cNvPicPr preferRelativeResize="0"/>
          <p:nvPr/>
        </p:nvPicPr>
        <p:blipFill rotWithShape="1">
          <a:blip r:embed="rId5">
            <a:alphaModFix/>
          </a:blip>
          <a:srcRect b="727" l="66820" r="17324" t="67212"/>
          <a:stretch/>
        </p:blipFill>
        <p:spPr>
          <a:xfrm>
            <a:off x="2694401" y="34674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47"/>
          <p:cNvPicPr preferRelativeResize="0"/>
          <p:nvPr/>
        </p:nvPicPr>
        <p:blipFill rotWithShape="1">
          <a:blip r:embed="rId5">
            <a:alphaModFix/>
          </a:blip>
          <a:srcRect b="795" l="50139" r="34006" t="67146"/>
          <a:stretch/>
        </p:blipFill>
        <p:spPr>
          <a:xfrm>
            <a:off x="2183876" y="3467475"/>
            <a:ext cx="429351" cy="457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2" name="Google Shape;232;p47"/>
          <p:cNvGrpSpPr/>
          <p:nvPr/>
        </p:nvGrpSpPr>
        <p:grpSpPr>
          <a:xfrm>
            <a:off x="3799550" y="2935175"/>
            <a:ext cx="987600" cy="989700"/>
            <a:chOff x="991948" y="900300"/>
            <a:chExt cx="987600" cy="989700"/>
          </a:xfrm>
        </p:grpSpPr>
        <p:pic>
          <p:nvPicPr>
            <p:cNvPr id="233" name="Google Shape;233;p47"/>
            <p:cNvPicPr preferRelativeResize="0"/>
            <p:nvPr/>
          </p:nvPicPr>
          <p:blipFill rotWithShape="1">
            <a:blip r:embed="rId5">
              <a:alphaModFix/>
            </a:blip>
            <a:srcRect b="1783" l="83466" r="678" t="68081"/>
            <a:stretch/>
          </p:blipFill>
          <p:spPr>
            <a:xfrm>
              <a:off x="991948" y="900300"/>
              <a:ext cx="987600" cy="9897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234" name="Google Shape;234;p47"/>
            <p:cNvSpPr/>
            <p:nvPr/>
          </p:nvSpPr>
          <p:spPr>
            <a:xfrm>
              <a:off x="1243825" y="1153225"/>
              <a:ext cx="483900" cy="4839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U95-Logo-horizontal_PRETO-02.png" id="235" name="Google Shape;235;p47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36" name="Google Shape;236;p47"/>
          <p:cNvPicPr preferRelativeResize="0"/>
          <p:nvPr/>
        </p:nvPicPr>
        <p:blipFill rotWithShape="1">
          <a:blip r:embed="rId7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101"/>
          <p:cNvSpPr txBox="1"/>
          <p:nvPr/>
        </p:nvSpPr>
        <p:spPr>
          <a:xfrm>
            <a:off x="1115675" y="1237250"/>
            <a:ext cx="66897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Arial"/>
              <a:buNone/>
            </a:pPr>
            <a:r>
              <a:rPr b="0" i="0" lang="pt-BR" sz="4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vamos ver um pouco mais dos conteúdos das caixas de ferramentas </a:t>
            </a:r>
            <a:endParaRPr b="0" i="0" sz="4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923" name="Google Shape;923;p10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24" name="Google Shape;924;p10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28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9" name="Google Shape;929;p102"/>
          <p:cNvPicPr preferRelativeResize="0"/>
          <p:nvPr/>
        </p:nvPicPr>
        <p:blipFill rotWithShape="1">
          <a:blip r:embed="rId3">
            <a:alphaModFix/>
          </a:blip>
          <a:srcRect b="2344" l="3990" r="1221" t="2335"/>
          <a:stretch/>
        </p:blipFill>
        <p:spPr>
          <a:xfrm>
            <a:off x="700" y="1375"/>
            <a:ext cx="9144003" cy="5172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30" name="Google Shape;930;p10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31" name="Google Shape;931;p10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32" name="Google Shape;932;p102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33" name="Google Shape;933;p10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34" name="Google Shape;934;p102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35" name="Google Shape;935;p102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936" name="Google Shape;936;p102"/>
            <p:cNvPicPr preferRelativeResize="0"/>
            <p:nvPr/>
          </p:nvPicPr>
          <p:blipFill rotWithShape="1">
            <a:blip r:embed="rId6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7" name="Google Shape;937;p102"/>
            <p:cNvPicPr preferRelativeResize="0"/>
            <p:nvPr/>
          </p:nvPicPr>
          <p:blipFill rotWithShape="1">
            <a:blip r:embed="rId6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938" name="Google Shape;938;p102"/>
          <p:cNvPicPr preferRelativeResize="0"/>
          <p:nvPr/>
        </p:nvPicPr>
        <p:blipFill rotWithShape="1">
          <a:blip r:embed="rId7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39" name="Google Shape;939;p102"/>
          <p:cNvGrpSpPr/>
          <p:nvPr/>
        </p:nvGrpSpPr>
        <p:grpSpPr>
          <a:xfrm>
            <a:off x="4430979" y="1030437"/>
            <a:ext cx="3639437" cy="2984138"/>
            <a:chOff x="4415725" y="751250"/>
            <a:chExt cx="977686" cy="801627"/>
          </a:xfrm>
        </p:grpSpPr>
        <p:pic>
          <p:nvPicPr>
            <p:cNvPr id="940" name="Google Shape;940;p102"/>
            <p:cNvPicPr preferRelativeResize="0"/>
            <p:nvPr/>
          </p:nvPicPr>
          <p:blipFill rotWithShape="1">
            <a:blip r:embed="rId8">
              <a:alphaModFix/>
            </a:blip>
            <a:srcRect b="46295" l="9119" r="49125" t="12841"/>
            <a:stretch/>
          </p:blipFill>
          <p:spPr>
            <a:xfrm>
              <a:off x="4464775" y="751250"/>
              <a:ext cx="618102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1" name="Google Shape;941;p102"/>
            <p:cNvPicPr preferRelativeResize="0"/>
            <p:nvPr/>
          </p:nvPicPr>
          <p:blipFill rotWithShape="1">
            <a:blip r:embed="rId8">
              <a:alphaModFix/>
            </a:blip>
            <a:srcRect b="53381" l="52507" r="7977" t="12745"/>
            <a:stretch/>
          </p:blipFill>
          <p:spPr>
            <a:xfrm>
              <a:off x="4727825" y="958725"/>
              <a:ext cx="584924" cy="198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2" name="Google Shape;942;p102"/>
            <p:cNvPicPr preferRelativeResize="0"/>
            <p:nvPr/>
          </p:nvPicPr>
          <p:blipFill rotWithShape="1">
            <a:blip r:embed="rId8">
              <a:alphaModFix/>
            </a:blip>
            <a:srcRect b="7306" l="1119" r="52026" t="51832"/>
            <a:stretch/>
          </p:blipFill>
          <p:spPr>
            <a:xfrm>
              <a:off x="4415725" y="1079525"/>
              <a:ext cx="693576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3" name="Google Shape;943;p102"/>
            <p:cNvPicPr preferRelativeResize="0"/>
            <p:nvPr/>
          </p:nvPicPr>
          <p:blipFill rotWithShape="1">
            <a:blip r:embed="rId8">
              <a:alphaModFix/>
            </a:blip>
            <a:srcRect b="6514" l="50632" r="-2934" t="47797"/>
            <a:stretch/>
          </p:blipFill>
          <p:spPr>
            <a:xfrm>
              <a:off x="4619180" y="1284704"/>
              <a:ext cx="774231" cy="26817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47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8" name="Google Shape;948;p103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949" name="Google Shape;949;p103"/>
          <p:cNvSpPr txBox="1"/>
          <p:nvPr/>
        </p:nvSpPr>
        <p:spPr>
          <a:xfrm>
            <a:off x="366131" y="831715"/>
            <a:ext cx="1487400" cy="7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ÍTENS FÍSICOS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imã calendário + máscara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KIT TODO DIA</a:t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950" name="Google Shape;950;p103"/>
          <p:cNvGrpSpPr/>
          <p:nvPr/>
        </p:nvGrpSpPr>
        <p:grpSpPr>
          <a:xfrm>
            <a:off x="6692337" y="56562"/>
            <a:ext cx="2449073" cy="2403534"/>
            <a:chOff x="4625099" y="819400"/>
            <a:chExt cx="4314787" cy="4203452"/>
          </a:xfrm>
        </p:grpSpPr>
        <p:pic>
          <p:nvPicPr>
            <p:cNvPr id="951" name="Google Shape;951;p10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625099" y="819400"/>
              <a:ext cx="4314787" cy="42034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2" name="Google Shape;952;p103"/>
            <p:cNvPicPr preferRelativeResize="0"/>
            <p:nvPr/>
          </p:nvPicPr>
          <p:blipFill rotWithShape="1">
            <a:blip r:embed="rId5">
              <a:alphaModFix/>
            </a:blip>
            <a:srcRect b="29087" l="23948" r="31967" t="26866"/>
            <a:stretch/>
          </p:blipFill>
          <p:spPr>
            <a:xfrm>
              <a:off x="5670700" y="2222000"/>
              <a:ext cx="1982525" cy="189955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53" name="Google Shape;953;p10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4" name="Google Shape;954;p10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2075" y="2727697"/>
            <a:ext cx="1639974" cy="1626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5" name="Google Shape;955;p10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248250" y="438400"/>
            <a:ext cx="4454925" cy="4418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59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0" name="Google Shape;960;p104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961" name="Google Shape;961;p10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2" name="Google Shape;962;p104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63" name="Google Shape;963;p104"/>
          <p:cNvSpPr txBox="1"/>
          <p:nvPr/>
        </p:nvSpPr>
        <p:spPr>
          <a:xfrm>
            <a:off x="366129" y="1923116"/>
            <a:ext cx="1360500" cy="4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964" name="Google Shape;964;p104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5" name="Google Shape;965;p10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36125" y="532788"/>
            <a:ext cx="3762476" cy="3762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0" name="Google Shape;970;p105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971" name="Google Shape;971;p105"/>
          <p:cNvSpPr txBox="1"/>
          <p:nvPr/>
        </p:nvSpPr>
        <p:spPr>
          <a:xfrm>
            <a:off x="3810000" y="1688700"/>
            <a:ext cx="3442800" cy="28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jornada é uma trilha de conteúdos que promove os 3 comportamentos (cantar, brincar e contar histórias)  e convida as pessoas a compartilharem suas experiências, sempre valorizando o papel de quem cuida e validando </a:t>
            </a:r>
            <a:b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sua importância. 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trilha é composta por diversos conteúdos para serem distribuídos </a:t>
            </a:r>
            <a:b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por WhatsApp, para listas de transmissão, e a cada dia entrega um card com a missão do dia, a missão em áudio, uma legenda divertida, adesivos, gifs e imagens inspiradoras.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972" name="Google Shape;972;p105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973" name="Google Shape;973;p10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4" name="Google Shape;974;p105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75" name="Google Shape;975;p105"/>
          <p:cNvSpPr txBox="1"/>
          <p:nvPr/>
        </p:nvSpPr>
        <p:spPr>
          <a:xfrm>
            <a:off x="366122" y="1923125"/>
            <a:ext cx="2505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76" name="Google Shape;976;p105"/>
          <p:cNvSpPr txBox="1"/>
          <p:nvPr/>
        </p:nvSpPr>
        <p:spPr>
          <a:xfrm>
            <a:off x="366125" y="2422350"/>
            <a:ext cx="3245100" cy="2039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1" i="0" sz="11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1. Mensagem de Abertura - Cantar, Brincar e Contar Histórias </a:t>
            </a: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+ 3 filmes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2. Reconhecendo a sua importância e criando memórias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3.  Se soltar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4.  Seja crian‡a com a sua criança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5. A rotina de todo dia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6. Os avos e as pessoas que vieram antes de nos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7. As novidades ao ar livre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8. Mais terra menos tela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9. Hora de ir pra cama com uma história e duas frases cheias de amor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10. As listas vão te ajudar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11. De uma mãe cansada para outra mãe cansada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12. Dividir tarefa pode ser uma brincadeira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13. Crianças representadas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14. As cinco linguagens do amor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15. Use a sua cidade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16. Agradecer e ir em frente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981" name="Google Shape;981;p10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82" name="Google Shape;982;p10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83" name="Google Shape;983;p106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984" name="Google Shape;984;p10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85" name="Google Shape;985;p10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986" name="Google Shape;986;p10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87" name="Google Shape;987;p10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88" name="Google Shape;988;p10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718441" y="726478"/>
            <a:ext cx="1294111" cy="1294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9" name="Google Shape;989;p10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097534" y="723388"/>
            <a:ext cx="1294111" cy="1294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0" name="Google Shape;990;p10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40565" y="2134897"/>
            <a:ext cx="851081" cy="848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1" name="Google Shape;991;p10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718440" y="2133824"/>
            <a:ext cx="851081" cy="851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992" name="Google Shape;992;p10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629504" y="2133824"/>
            <a:ext cx="851081" cy="86179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17;p66" id="993" name="Google Shape;993;p106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718441" y="3106178"/>
            <a:ext cx="454717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18;p66" id="994" name="Google Shape;994;p106"/>
          <p:cNvPicPr preferRelativeResize="0"/>
          <p:nvPr/>
        </p:nvPicPr>
        <p:blipFill rotWithShape="1">
          <a:blip r:embed="rId12">
            <a:alphaModFix/>
          </a:blip>
          <a:srcRect b="0" l="79" r="89" t="0"/>
          <a:stretch/>
        </p:blipFill>
        <p:spPr>
          <a:xfrm>
            <a:off x="3273063" y="3106178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19;p66" id="995" name="Google Shape;995;p106"/>
          <p:cNvPicPr preferRelativeResize="0"/>
          <p:nvPr/>
        </p:nvPicPr>
        <p:blipFill rotWithShape="1">
          <a:blip r:embed="rId13">
            <a:alphaModFix/>
          </a:blip>
          <a:srcRect b="0" l="79" r="89" t="0"/>
          <a:stretch/>
        </p:blipFill>
        <p:spPr>
          <a:xfrm>
            <a:off x="3827685" y="3106178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0;p66" id="996" name="Google Shape;996;p106"/>
          <p:cNvPicPr preferRelativeResize="0"/>
          <p:nvPr/>
        </p:nvPicPr>
        <p:blipFill rotWithShape="1">
          <a:blip r:embed="rId14">
            <a:alphaModFix/>
          </a:blip>
          <a:srcRect b="0" l="79" r="89" t="0"/>
          <a:stretch/>
        </p:blipFill>
        <p:spPr>
          <a:xfrm>
            <a:off x="4382307" y="3106178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1;p66" id="997" name="Google Shape;997;p106"/>
          <p:cNvPicPr preferRelativeResize="0"/>
          <p:nvPr/>
        </p:nvPicPr>
        <p:blipFill rotWithShape="1">
          <a:blip r:embed="rId15">
            <a:alphaModFix/>
          </a:blip>
          <a:srcRect b="0" l="79" r="89" t="0"/>
          <a:stretch/>
        </p:blipFill>
        <p:spPr>
          <a:xfrm>
            <a:off x="4936929" y="3106178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2;p66" id="998" name="Google Shape;998;p106"/>
          <p:cNvPicPr preferRelativeResize="0"/>
          <p:nvPr/>
        </p:nvPicPr>
        <p:blipFill rotWithShape="1">
          <a:blip r:embed="rId16">
            <a:alphaModFix/>
          </a:blip>
          <a:srcRect b="89" l="0" r="0" t="79"/>
          <a:stretch/>
        </p:blipFill>
        <p:spPr>
          <a:xfrm>
            <a:off x="4936930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3;p66" id="999" name="Google Shape;999;p106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3827685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4;p66" id="1000" name="Google Shape;1000;p106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3273063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5;p66" id="1001" name="Google Shape;1001;p106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2718441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6;p66" id="1002" name="Google Shape;1002;p106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4382307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3" name="Google Shape;1003;p106"/>
          <p:cNvPicPr preferRelativeResize="0"/>
          <p:nvPr/>
        </p:nvPicPr>
        <p:blipFill rotWithShape="1">
          <a:blip r:embed="rId21">
            <a:alphaModFix/>
          </a:blip>
          <a:srcRect b="2999" l="1280" r="1725" t="6379"/>
          <a:stretch/>
        </p:blipFill>
        <p:spPr>
          <a:xfrm>
            <a:off x="5459644" y="3324162"/>
            <a:ext cx="2462100" cy="525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pic>
        <p:nvPicPr>
          <p:cNvPr id="1004" name="Google Shape;1004;p106"/>
          <p:cNvPicPr preferRelativeResize="0"/>
          <p:nvPr/>
        </p:nvPicPr>
        <p:blipFill rotWithShape="1">
          <a:blip r:embed="rId21">
            <a:alphaModFix/>
          </a:blip>
          <a:srcRect b="2999" l="1280" r="1725" t="6379"/>
          <a:stretch/>
        </p:blipFill>
        <p:spPr>
          <a:xfrm>
            <a:off x="5469703" y="3949793"/>
            <a:ext cx="2462100" cy="525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pic>
        <p:nvPicPr>
          <p:cNvPr id="1005" name="Google Shape;1005;p106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5476622" y="726491"/>
            <a:ext cx="2482163" cy="2482163"/>
          </a:xfrm>
          <a:prstGeom prst="rect">
            <a:avLst/>
          </a:prstGeom>
          <a:noFill/>
          <a:ln>
            <a:noFill/>
          </a:ln>
        </p:spPr>
      </p:pic>
      <p:sp>
        <p:nvSpPr>
          <p:cNvPr id="1006" name="Google Shape;1006;p10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7" name="Google Shape;1007;p106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08" name="Google Shape;1008;p106"/>
          <p:cNvSpPr txBox="1"/>
          <p:nvPr/>
        </p:nvSpPr>
        <p:spPr>
          <a:xfrm>
            <a:off x="366129" y="1923116"/>
            <a:ext cx="1360500" cy="4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09" name="Google Shape;1009;p106"/>
          <p:cNvSpPr txBox="1"/>
          <p:nvPr/>
        </p:nvSpPr>
        <p:spPr>
          <a:xfrm>
            <a:off x="366117" y="2497349"/>
            <a:ext cx="2011500" cy="19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-139700" lvl="0" marL="139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Capa </a:t>
            </a:r>
            <a:r>
              <a:rPr b="0" i="0" lang="pt-BR" sz="10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da missão</a:t>
            </a:r>
            <a:endParaRPr b="0" i="0" sz="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Áudio </a:t>
            </a:r>
            <a:r>
              <a:rPr b="0" i="0" lang="pt-BR" sz="10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com conteúdo</a:t>
            </a:r>
            <a:endParaRPr b="0" i="0" sz="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Legenda</a:t>
            </a:r>
            <a:endParaRPr b="0" i="0" sz="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Gif ou Filme</a:t>
            </a:r>
            <a:endParaRPr b="0" i="0" sz="1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139700" lvl="0" marL="1397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Card </a:t>
            </a:r>
            <a:r>
              <a:rPr b="0" i="0" lang="pt-BR" sz="10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com dicas</a:t>
            </a:r>
            <a:endParaRPr b="0" i="0" sz="5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-171450" lvl="0" marL="1778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Figurinha</a:t>
            </a:r>
            <a:endParaRPr b="0" i="0" sz="1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010" name="Google Shape;1010;p106" title="Audio Missão 01.mp3">
            <a:hlinkClick r:id="rId23"/>
          </p:cNvPr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8009850" y="3358200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1" name="Google Shape;1011;p106" title="Audio Missão 03.mp3">
            <a:hlinkClick r:id="rId25"/>
          </p:cNvPr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8009850" y="3949800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15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16" name="Google Shape;1016;p10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17" name="Google Shape;1017;p10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8" name="Google Shape;1018;p107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19" name="Google Shape;1019;p10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20" name="Google Shape;1020;p10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21" name="Google Shape;1021;p10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22" name="Google Shape;1022;p10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23" name="Google Shape;1023;p107"/>
          <p:cNvSpPr/>
          <p:nvPr/>
        </p:nvSpPr>
        <p:spPr>
          <a:xfrm>
            <a:off x="5636419" y="150945"/>
            <a:ext cx="2050200" cy="4686600"/>
          </a:xfrm>
          <a:prstGeom prst="rect">
            <a:avLst/>
          </a:prstGeom>
          <a:solidFill>
            <a:srgbClr val="EFEFEF"/>
          </a:solidFill>
          <a:ln>
            <a:noFill/>
          </a:ln>
          <a:effectLst>
            <a:outerShdw blurRad="57150" rotWithShape="0" algn="bl" dir="5400000" dist="19050">
              <a:schemeClr val="dk1">
                <a:alpha val="49803"/>
              </a:schemeClr>
            </a:outerShdw>
          </a:effectLst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4" name="Google Shape;1024;p107"/>
          <p:cNvSpPr/>
          <p:nvPr/>
        </p:nvSpPr>
        <p:spPr>
          <a:xfrm>
            <a:off x="3178969" y="150945"/>
            <a:ext cx="2050200" cy="4686600"/>
          </a:xfrm>
          <a:prstGeom prst="rect">
            <a:avLst/>
          </a:prstGeom>
          <a:solidFill>
            <a:srgbClr val="EFEFEF"/>
          </a:solidFill>
          <a:ln>
            <a:noFill/>
          </a:ln>
          <a:effectLst>
            <a:outerShdw blurRad="57150" rotWithShape="0" algn="bl" dir="5400000" dist="19050">
              <a:schemeClr val="dk1">
                <a:alpha val="49803"/>
              </a:schemeClr>
            </a:outerShdw>
          </a:effectLst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5" name="Google Shape;1025;p107"/>
          <p:cNvSpPr txBox="1"/>
          <p:nvPr/>
        </p:nvSpPr>
        <p:spPr>
          <a:xfrm>
            <a:off x="5666963" y="213296"/>
            <a:ext cx="1989300" cy="6081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👉🏼 👉🏾 👉🏿  Se essa primeira missão te inspirar </a:t>
            </a:r>
            <a:b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 você resolver mandar fotos ou vídeos </a:t>
            </a:r>
            <a:b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nas redes sociais, marque a gente!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#pedeinfancia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t/>
            </a:r>
            <a:endParaRPr b="1" i="0" sz="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Google Shape;1026;p10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07076" y="184543"/>
            <a:ext cx="1989274" cy="1989263"/>
          </a:xfrm>
          <a:prstGeom prst="rect">
            <a:avLst/>
          </a:prstGeom>
          <a:noFill/>
          <a:ln>
            <a:noFill/>
          </a:ln>
        </p:spPr>
      </p:pic>
      <p:sp>
        <p:nvSpPr>
          <p:cNvPr id="1027" name="Google Shape;1027;p107"/>
          <p:cNvSpPr txBox="1"/>
          <p:nvPr/>
        </p:nvSpPr>
        <p:spPr>
          <a:xfrm>
            <a:off x="3207075" y="2243589"/>
            <a:ext cx="1989300" cy="2640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💪🏼 💪🏾 💪🏿   MISSÃO DO DIA:  Fazer com seu filho uma brincadeira que um dia fizeram com você. Ou cantar junto uma música de sua infância ou contar uma história que contaram para você. Topa?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Tô aqui pra um dedinho de conversa e com uma missão pra gente fazer junto. Lembrando que tudo o que trago pra você aprendi com especialistas que estudam as crianças pequenas e sabem como o cérebro delas se desenvolve. 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👀  </a:t>
            </a: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Às vezes a gente não tem nenhuma lembrança boa da infância, mas acho </a:t>
            </a:r>
            <a:b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 a gente pode se ajudar aqui.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Comece pensando numa música que te faça </a:t>
            </a:r>
            <a:b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 sentir bem. 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Aí, feche os olhos e imagine você criança. 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 seguida, faça igual com o seu filho.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 vai se sentir bem. </a:t>
            </a: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😍 😍 😍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👉🏼 👉🏾 👉🏿  Se essa primeira missão te inspirar </a:t>
            </a:r>
            <a:b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 você resolver mandar fotos ou vídeos </a:t>
            </a:r>
            <a:b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nas redes sociais, marque a gente!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#pedeinfancia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t/>
            </a:r>
            <a:endParaRPr b="1" i="0" sz="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517;p66" id="1028" name="Google Shape;1028;p10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728725" y="873388"/>
            <a:ext cx="915695" cy="915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Google Shape;1029;p10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666962" y="2490297"/>
            <a:ext cx="1989226" cy="1989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Google Shape;1030;p107"/>
          <p:cNvPicPr preferRelativeResize="0"/>
          <p:nvPr/>
        </p:nvPicPr>
        <p:blipFill rotWithShape="1">
          <a:blip r:embed="rId9">
            <a:alphaModFix/>
          </a:blip>
          <a:srcRect b="2999" l="1280" r="1725" t="6379"/>
          <a:stretch/>
        </p:blipFill>
        <p:spPr>
          <a:xfrm>
            <a:off x="5666963" y="1845051"/>
            <a:ext cx="1989300" cy="4245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1031" name="Google Shape;1031;p107"/>
          <p:cNvSpPr txBox="1"/>
          <p:nvPr/>
        </p:nvSpPr>
        <p:spPr>
          <a:xfrm>
            <a:off x="366131" y="1923115"/>
            <a:ext cx="14874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Exemplo dia 1</a:t>
            </a:r>
            <a:endParaRPr b="0" i="0" sz="2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32" name="Google Shape;1032;p10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3" name="Google Shape;1033;p107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37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38" name="Google Shape;1038;p10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39" name="Google Shape;1039;p10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0" name="Google Shape;1040;p108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41" name="Google Shape;1041;p10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42" name="Google Shape;1042;p10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43" name="Google Shape;1043;p10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44" name="Google Shape;1044;p10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45" name="Google Shape;1045;p108"/>
          <p:cNvSpPr txBox="1"/>
          <p:nvPr/>
        </p:nvSpPr>
        <p:spPr>
          <a:xfrm>
            <a:off x="366131" y="1923115"/>
            <a:ext cx="14874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experiência</a:t>
            </a:r>
            <a:endParaRPr b="0" i="0" sz="11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46" name="Google Shape;1046;p108" title="play jornada missao 8.MP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75425" y="173523"/>
            <a:ext cx="2577601" cy="45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7" name="Google Shape;1047;p10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8" name="Google Shape;1048;p108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49" name="Google Shape;1049;p108" title="play jornada missao 6.MP4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405426" y="152400"/>
            <a:ext cx="2577601" cy="458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53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" name="Google Shape;1054;p1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27492" y="911525"/>
            <a:ext cx="3910869" cy="267173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55" name="Google Shape;1055;p10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56" name="Google Shape;1056;p109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7" name="Google Shape;1057;p109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58" name="Google Shape;1058;p10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59" name="Google Shape;1059;p109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60" name="Google Shape;1060;p10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61" name="Google Shape;1061;p109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62" name="Google Shape;1062;p10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3" name="Google Shape;1063;p10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05646" y="911525"/>
            <a:ext cx="3821846" cy="3903725"/>
          </a:xfrm>
          <a:prstGeom prst="rect">
            <a:avLst/>
          </a:prstGeom>
          <a:noFill/>
          <a:ln>
            <a:noFill/>
          </a:ln>
        </p:spPr>
      </p:pic>
      <p:sp>
        <p:nvSpPr>
          <p:cNvPr id="1064" name="Google Shape;1064;p109"/>
          <p:cNvSpPr txBox="1"/>
          <p:nvPr/>
        </p:nvSpPr>
        <p:spPr>
          <a:xfrm>
            <a:off x="366131" y="655340"/>
            <a:ext cx="14874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As capas ds temas</a:t>
            </a:r>
            <a:endParaRPr b="0" i="0" sz="2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68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69" name="Google Shape;1069;p11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70" name="Google Shape;1070;p11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1" name="Google Shape;1071;p110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72" name="Google Shape;1072;p11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73" name="Google Shape;1073;p11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74" name="Google Shape;1074;p11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75" name="Google Shape;1075;p11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76" name="Google Shape;1076;p110"/>
          <p:cNvSpPr txBox="1"/>
          <p:nvPr/>
        </p:nvSpPr>
        <p:spPr>
          <a:xfrm>
            <a:off x="5319215" y="1178722"/>
            <a:ext cx="3434700" cy="270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DF1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rgbClr val="00BDF1"/>
                </a:solidFill>
                <a:latin typeface="Poppins"/>
                <a:ea typeface="Poppins"/>
                <a:cs typeface="Poppins"/>
                <a:sym typeface="Poppins"/>
              </a:rPr>
              <a:t>"sonhei com</a:t>
            </a:r>
            <a:endParaRPr b="1" i="0" sz="1000" u="none" cap="none" strike="noStrike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Pé de Infância,</a:t>
            </a:r>
            <a:endParaRPr b="1" i="0" sz="1000" u="none" cap="none" strike="noStrike">
              <a:solidFill>
                <a:srgbClr val="1E1D3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rPr>
              <a:t>que brota frutas</a:t>
            </a:r>
            <a:endParaRPr b="1" i="0" sz="1000" u="none" cap="none" strike="noStrike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F56666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rgbClr val="F668B2"/>
                </a:solidFill>
                <a:latin typeface="Poppins"/>
                <a:ea typeface="Poppins"/>
                <a:cs typeface="Poppins"/>
                <a:sym typeface="Poppins"/>
              </a:rPr>
              <a:t>e brincadeiras,</a:t>
            </a:r>
            <a:endParaRPr b="1" i="0" sz="1000" u="none" cap="none" strike="noStrike">
              <a:solidFill>
                <a:srgbClr val="F668B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FFD966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rgbClr val="FFD966"/>
                </a:solidFill>
                <a:latin typeface="Poppins"/>
                <a:ea typeface="Poppins"/>
                <a:cs typeface="Poppins"/>
                <a:sym typeface="Poppins"/>
              </a:rPr>
              <a:t>eu colhi….</a:t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7" name="Google Shape;1077;p110"/>
          <p:cNvSpPr txBox="1"/>
          <p:nvPr/>
        </p:nvSpPr>
        <p:spPr>
          <a:xfrm>
            <a:off x="366131" y="1923115"/>
            <a:ext cx="14874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música</a:t>
            </a:r>
            <a:endParaRPr b="0" i="0" sz="11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78" name="Google Shape;1078;p11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9" name="Google Shape;1079;p110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80" name="Google Shape;1080;p110" title="Música Pé de Infância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11578" y="1922480"/>
            <a:ext cx="1487400" cy="148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41" name="Google Shape;241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2" name="Google Shape;242;p4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48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44" name="Google Shape;244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5" name="Google Shape;245;p4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46" name="Google Shape;246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7" name="Google Shape;247;p4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48"/>
          <p:cNvSpPr txBox="1"/>
          <p:nvPr/>
        </p:nvSpPr>
        <p:spPr>
          <a:xfrm>
            <a:off x="2087100" y="1407638"/>
            <a:ext cx="49683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sobrecarga e a saúde mental dos cuidadores são os grandes pontos críticos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fundamental cuidar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de quem cuida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9" name="Google Shape;249;p48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84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" name="Google Shape;1085;p111" title="PE_DE_INFANCIA_BANHO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96000" y="374450"/>
            <a:ext cx="2753050" cy="1548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6" name="Google Shape;1086;p111" title="PE_DE_INFANCIA_BATATAS_Alta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37475" y="2128150"/>
            <a:ext cx="2694974" cy="1515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7" name="Google Shape;1087;p111" title="PE_DE_INFANCIA_HISTORINHAS_LIBRAS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37475" y="374450"/>
            <a:ext cx="2694974" cy="15159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88" name="Google Shape;1088;p111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89" name="Google Shape;1089;p111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0" name="Google Shape;1090;p111"/>
          <p:cNvPicPr preferRelativeResize="0"/>
          <p:nvPr/>
        </p:nvPicPr>
        <p:blipFill rotWithShape="1">
          <a:blip r:embed="rId11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91" name="Google Shape;1091;p111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92" name="Google Shape;1092;p111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93" name="Google Shape;1093;p111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94" name="Google Shape;1094;p111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95" name="Google Shape;1095;p111"/>
          <p:cNvSpPr txBox="1"/>
          <p:nvPr/>
        </p:nvSpPr>
        <p:spPr>
          <a:xfrm>
            <a:off x="366156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96" name="Google Shape;1096;p111"/>
          <p:cNvSpPr txBox="1"/>
          <p:nvPr/>
        </p:nvSpPr>
        <p:spPr>
          <a:xfrm>
            <a:off x="366156" y="2267190"/>
            <a:ext cx="14874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Alguns filmes entregues na jornada</a:t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97" name="Google Shape;1097;p111"/>
          <p:cNvSpPr txBox="1"/>
          <p:nvPr/>
        </p:nvSpPr>
        <p:spPr>
          <a:xfrm>
            <a:off x="366129" y="2901363"/>
            <a:ext cx="1360500" cy="12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800" u="none" cap="none" strike="noStrike">
                <a:solidFill>
                  <a:srgbClr val="999999"/>
                </a:solidFill>
                <a:latin typeface="Poppins"/>
                <a:ea typeface="Poppins"/>
                <a:cs typeface="Poppins"/>
                <a:sym typeface="Poppins"/>
              </a:rPr>
              <a:t>Os vídeos produzidos na periferia são realidade e poesia ao mesmo tempo.</a:t>
            </a:r>
            <a:endParaRPr b="0" i="0" sz="800" u="none" cap="none" strike="noStrike">
              <a:solidFill>
                <a:srgbClr val="99999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800" u="none" cap="none" strike="noStrike">
                <a:solidFill>
                  <a:srgbClr val="999999"/>
                </a:solidFill>
                <a:latin typeface="Poppins"/>
                <a:ea typeface="Poppins"/>
                <a:cs typeface="Poppins"/>
                <a:sym typeface="Poppins"/>
              </a:rPr>
              <a:t>Com empatia imediata porque colam no cotidiano de muita gente, eles mostram na prática como adotar os 3 comportamentos.</a:t>
            </a:r>
            <a:endParaRPr b="0" i="0" sz="800" u="none" cap="none" strike="noStrike">
              <a:solidFill>
                <a:srgbClr val="99999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98" name="Google Shape;1098;p11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02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103" name="Google Shape;1103;p11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04" name="Google Shape;1104;p11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5" name="Google Shape;1105;p112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06" name="Google Shape;1106;p11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07" name="Google Shape;1107;p11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08" name="Google Shape;1108;p11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09" name="Google Shape;1109;p11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110" name="Google Shape;1110;p112"/>
          <p:cNvSpPr txBox="1"/>
          <p:nvPr/>
        </p:nvSpPr>
        <p:spPr>
          <a:xfrm>
            <a:off x="366156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11" name="Google Shape;1111;p112"/>
          <p:cNvSpPr txBox="1"/>
          <p:nvPr/>
        </p:nvSpPr>
        <p:spPr>
          <a:xfrm>
            <a:off x="366156" y="2267190"/>
            <a:ext cx="14874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Alguns filmes entregues na jornada</a:t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12" name="Google Shape;1112;p11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3" name="Google Shape;1113;p112" title="PE_DE_INFANCIA_BATATAS_Alta.mp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37511" y="714006"/>
            <a:ext cx="5120952" cy="28805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17" name="Shape 1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" name="Google Shape;1118;p113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9" name="Google Shape;1119;p113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120" name="Google Shape;1120;p11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21" name="Google Shape;1121;p1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25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p114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7" name="Google Shape;1127;p11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28" name="Google Shape;1128;p1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37285" y="16300"/>
            <a:ext cx="3669429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1129" name="Google Shape;1129;p114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33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p115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5" name="Google Shape;1135;p11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36" name="Google Shape;1136;p1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37" name="Google Shape;1137;p115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41" name="Shape 1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" name="Google Shape;1142;p116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3" name="Google Shape;1143;p11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44" name="Google Shape;1144;p1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45" name="Google Shape;1145;p116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49" name="Shape 1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Google Shape;1150;p117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1" name="Google Shape;1151;p11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52" name="Google Shape;1152;p1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53" name="Google Shape;1153;p117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57" name="Shape 1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" name="Google Shape;1158;p118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9" name="Google Shape;1159;p11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60" name="Google Shape;1160;p1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61" name="Google Shape;1161;p118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65" name="Shape 1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" name="Google Shape;1166;p119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7" name="Google Shape;1167;p11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68" name="Google Shape;1168;p1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69" name="Google Shape;1169;p119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73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Google Shape;1174;p120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75" name="Google Shape;1175;p1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76" name="Google Shape;1176;p120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177" name="Google Shape;1177;p12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54" name="Google Shape;254;p4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55" name="Google Shape;255;p4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49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57" name="Google Shape;257;p4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58" name="Google Shape;258;p4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59" name="Google Shape;259;p4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60" name="Google Shape;260;p4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49"/>
          <p:cNvSpPr txBox="1"/>
          <p:nvPr/>
        </p:nvSpPr>
        <p:spPr>
          <a:xfrm>
            <a:off x="2087100" y="1961738"/>
            <a:ext cx="4968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profissionais e famílias, precisam de jornadas possíveis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62" name="Google Shape;262;p49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8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182" name="Google Shape;1182;p12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83" name="Google Shape;1183;p12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84" name="Google Shape;1184;p12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85" name="Google Shape;1185;p12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86" name="Google Shape;1186;p12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87" name="Google Shape;1187;p121"/>
          <p:cNvGrpSpPr/>
          <p:nvPr/>
        </p:nvGrpSpPr>
        <p:grpSpPr>
          <a:xfrm>
            <a:off x="0" y="6375"/>
            <a:ext cx="9143084" cy="5175250"/>
            <a:chOff x="0" y="16850"/>
            <a:chExt cx="9143998" cy="5175250"/>
          </a:xfrm>
        </p:grpSpPr>
        <p:pic>
          <p:nvPicPr>
            <p:cNvPr id="1188" name="Google Shape;1188;p121"/>
            <p:cNvPicPr preferRelativeResize="0"/>
            <p:nvPr/>
          </p:nvPicPr>
          <p:blipFill rotWithShape="1">
            <a:blip r:embed="rId5">
              <a:alphaModFix/>
            </a:blip>
            <a:srcRect b="25854" l="0" r="0" t="35593"/>
            <a:stretch/>
          </p:blipFill>
          <p:spPr>
            <a:xfrm>
              <a:off x="0" y="16850"/>
              <a:ext cx="9143998" cy="5175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9" name="Google Shape;1189;p121"/>
            <p:cNvPicPr preferRelativeResize="0"/>
            <p:nvPr/>
          </p:nvPicPr>
          <p:blipFill rotWithShape="1">
            <a:blip r:embed="rId6">
              <a:alphaModFix/>
            </a:blip>
            <a:srcRect b="6664" l="12544" r="21569" t="20101"/>
            <a:stretch/>
          </p:blipFill>
          <p:spPr>
            <a:xfrm>
              <a:off x="4767783" y="783612"/>
              <a:ext cx="3392450" cy="324017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190" name="Google Shape;1190;p121"/>
            <p:cNvGrpSpPr/>
            <p:nvPr/>
          </p:nvGrpSpPr>
          <p:grpSpPr>
            <a:xfrm>
              <a:off x="4878481" y="4023788"/>
              <a:ext cx="3171052" cy="977450"/>
              <a:chOff x="4684963" y="4006500"/>
              <a:chExt cx="3171052" cy="977450"/>
            </a:xfrm>
          </p:grpSpPr>
          <p:pic>
            <p:nvPicPr>
              <p:cNvPr id="1191" name="Google Shape;1191;p121"/>
              <p:cNvPicPr preferRelativeResize="0"/>
              <p:nvPr/>
            </p:nvPicPr>
            <p:blipFill rotWithShape="1">
              <a:blip r:embed="rId7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92" name="Google Shape;1192;p121"/>
              <p:cNvPicPr preferRelativeResize="0"/>
              <p:nvPr/>
            </p:nvPicPr>
            <p:blipFill rotWithShape="1">
              <a:blip r:embed="rId7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descr="logos-ALMA--RGB-preto.png" id="1193" name="Google Shape;1193;p121"/>
          <p:cNvPicPr preferRelativeResize="0"/>
          <p:nvPr/>
        </p:nvPicPr>
        <p:blipFill rotWithShape="1">
          <a:blip r:embed="rId8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97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198" name="Google Shape;1198;p12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99" name="Google Shape;1199;p12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0" name="Google Shape;1200;p122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01" name="Google Shape;1201;p12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02" name="Google Shape;1202;p12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03" name="Google Shape;1203;p12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04" name="Google Shape;1204;p12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5" name="Google Shape;1205;p1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2" y="914152"/>
            <a:ext cx="5043850" cy="3563726"/>
          </a:xfrm>
          <a:prstGeom prst="rect">
            <a:avLst/>
          </a:prstGeom>
          <a:noFill/>
          <a:ln>
            <a:noFill/>
          </a:ln>
        </p:spPr>
      </p:pic>
      <p:sp>
        <p:nvSpPr>
          <p:cNvPr id="1206" name="Google Shape;1206;p122"/>
          <p:cNvSpPr txBox="1"/>
          <p:nvPr/>
        </p:nvSpPr>
        <p:spPr>
          <a:xfrm>
            <a:off x="38087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07" name="Google Shape;1207;p1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695250" y="744126"/>
            <a:ext cx="1316376" cy="137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8" name="Google Shape;1208;p12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940225" y="2387475"/>
            <a:ext cx="2168475" cy="1946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9" name="Google Shape;1209;p12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211850" y="464800"/>
            <a:ext cx="1137200" cy="1769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3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4" name="Google Shape;1214;p123" title="FILME CRIA NA PAZ  - PE_DE_INFANCIA_CAFE_PORT_LEG_LIBRA.mp4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5" name="Google Shape;1215;p12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6" name="Google Shape;1216;p123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17" name="Google Shape;1217;p123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latin typeface="Nunito SemiBold"/>
                <a:ea typeface="Nunito SemiBold"/>
                <a:cs typeface="Nunito SemiBold"/>
                <a:sym typeface="Nunito SemiBold"/>
              </a:rPr>
              <a:t>café da manhã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1218" name="Google Shape;1218;p123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19" name="Google Shape;1219;p123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23" name="Shape 1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4" name="Google Shape;1224;p124" title="FILME CRIA NA PAZ  - PE_DE_INFANCIA_AMIGO_PORT_LEG_LIBR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200434" cy="51752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25" name="Google Shape;1225;p124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26" name="Google Shape;1226;p124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227" name="Google Shape;1227;p12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8" name="Google Shape;1228;p124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amigo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9" name="Google Shape;1229;p124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33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4" name="Google Shape;1234;p125" title="FILME CRIA NA PAZ  - PE_DE_INFANCIA_ESCRITÓRIO_PORT_LEG_LIBRA.mp4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28212" y="0"/>
            <a:ext cx="9200434" cy="51752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35" name="Google Shape;1235;p125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36" name="Google Shape;1236;p125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237" name="Google Shape;1237;p12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8" name="Google Shape;1238;p125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escritório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9" name="Google Shape;1239;p125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43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4" name="Google Shape;1244;p126" title="1_por que bater não educa WEB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30525" y="811963"/>
            <a:ext cx="6313474" cy="355132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45" name="Google Shape;1245;p126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46" name="Google Shape;1246;p126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247" name="Google Shape;1247;p126"/>
          <p:cNvSpPr txBox="1"/>
          <p:nvPr/>
        </p:nvSpPr>
        <p:spPr>
          <a:xfrm>
            <a:off x="366125" y="1688700"/>
            <a:ext cx="22116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Mensagem de Abertura - Cria na Paz + 3 filmes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Por que bater não educa?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Tá tudo bem ficar nervosa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4. O momento de sair de cima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5. Por que ele não entende o não?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6. Como lidar com o choro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7. Se não brincar, vai brigar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8. Ciúmes entre irmãos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9. Sem sermões (perguntar em vez de mandar, poucas palavras)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10. Negociando as regras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11. E quando a criança bate?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12. É só um filhote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13. O que é a birra?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14. É difícil mesmo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15. Eu não dou conta x eu não tenho apoio suficiente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16. A gente sente mais que amor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248" name="Google Shape;1248;p12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9" name="Google Shape;1249;p126"/>
          <p:cNvSpPr txBox="1"/>
          <p:nvPr/>
        </p:nvSpPr>
        <p:spPr>
          <a:xfrm>
            <a:off x="366131" y="7511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53" name="Shape 1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254" name="Google Shape;1254;p12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55" name="Google Shape;1255;p12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56" name="Google Shape;1256;p127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57" name="Google Shape;1257;p127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258" name="Google Shape;1258;p127"/>
          <p:cNvSpPr txBox="1"/>
          <p:nvPr/>
        </p:nvSpPr>
        <p:spPr>
          <a:xfrm>
            <a:off x="366125" y="1688700"/>
            <a:ext cx="22116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Mensagem de Abertura - Cria na Paz + 3 filmes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Por que bater não educa?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Tá tudo bem ficar nervosa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4. O momento de sair de cima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5. Por que ele não entende o não?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6. Como lidar com o choro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7. Se não brincar, vai brigar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8. Ciúmes entre irmãos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9. Sem sermões (perguntar em vez de mandar, poucas palavras)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10. Negociando as regras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11. E quando a criança bate?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12. É só um filhote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13. O que é a birra?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14. É difícil mesmo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15. Eu não dou conta x eu não tenho apoio suficiente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16. A gente sente mais que amor</a:t>
            </a:r>
            <a:endParaRPr b="0" i="0" sz="900" u="none" cap="none" strike="noStrike">
              <a:solidFill>
                <a:srgbClr val="FFFFFF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259" name="Google Shape;1259;p12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0" name="Google Shape;1260;p127"/>
          <p:cNvSpPr txBox="1"/>
          <p:nvPr/>
        </p:nvSpPr>
        <p:spPr>
          <a:xfrm>
            <a:off x="366131" y="7511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261" name="Google Shape;1261;p127" title="2_ ta tudo bem ficar nervosa WEB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82525" y="866400"/>
            <a:ext cx="6261475" cy="3522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65" name="Shape 1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" name="Google Shape;1266;p128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7" name="Google Shape;1267;p128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268" name="Google Shape;1268;p12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69" name="Google Shape;1269;p1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25800" y="-35037"/>
            <a:ext cx="3711900" cy="5235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73" name="Shape 1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" name="Google Shape;1274;p129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5" name="Google Shape;1275;p129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276" name="Google Shape;1276;p12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7" name="Google Shape;1277;p1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81" name="Shape 1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" name="Google Shape;1282;p130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3" name="Google Shape;1283;p130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284" name="Google Shape;1284;p13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5" name="Google Shape;1285;p1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289175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67" name="Google Shape;267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68" name="Google Shape;268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50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70" name="Google Shape;270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71" name="Google Shape;271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72" name="Google Shape;272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73" name="Google Shape;273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50"/>
          <p:cNvSpPr txBox="1"/>
          <p:nvPr/>
        </p:nvSpPr>
        <p:spPr>
          <a:xfrm>
            <a:off x="2087100" y="1571675"/>
            <a:ext cx="6689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cenário é uma evidência clara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da necessidade de uma concepção institucionalizada para resolver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problema, uma vez que afeta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comunidade e os direitos civis.</a:t>
            </a:r>
            <a:endParaRPr b="0" i="0" sz="3000" u="none" cap="none" strike="noStrike">
              <a:solidFill>
                <a:schemeClr val="accent4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75" name="Google Shape;275;p50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89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p131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" name="Google Shape;1291;p131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292" name="Google Shape;1292;p13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3" name="Google Shape;1293;p1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97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" name="Google Shape;1298;p132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9" name="Google Shape;1299;p132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300" name="Google Shape;1300;p13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1" name="Google Shape;1301;p1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36725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05" name="Shape 1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" name="Google Shape;1306;p133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7" name="Google Shape;1307;p133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308" name="Google Shape;1308;p13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9" name="Google Shape;1309;p1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30475"/>
            <a:ext cx="3711900" cy="5235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13" name="Shape 1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Google Shape;1314;p134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5" name="Google Shape;1315;p134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316" name="Google Shape;1316;p13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7" name="Google Shape;1317;p1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21" name="Shape 1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Google Shape;1322;p135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3" name="Google Shape;1323;p135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324" name="Google Shape;1324;p13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25" name="Google Shape;1325;p1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29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330" name="Google Shape;1330;p13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31" name="Google Shape;1331;p13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2" name="Google Shape;1332;p136"/>
          <p:cNvPicPr preferRelativeResize="0"/>
          <p:nvPr/>
        </p:nvPicPr>
        <p:blipFill rotWithShape="1">
          <a:blip r:embed="rId5">
            <a:alphaModFix/>
          </a:blip>
          <a:srcRect b="7748" l="3693" r="364" t="54599"/>
          <a:stretch/>
        </p:blipFill>
        <p:spPr>
          <a:xfrm>
            <a:off x="0" y="0"/>
            <a:ext cx="9144001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3" name="Google Shape;1333;p136"/>
          <p:cNvPicPr preferRelativeResize="0"/>
          <p:nvPr/>
        </p:nvPicPr>
        <p:blipFill rotWithShape="1">
          <a:blip r:embed="rId6">
            <a:alphaModFix/>
          </a:blip>
          <a:srcRect b="0" l="10809" r="13004" t="0"/>
          <a:stretch/>
        </p:blipFill>
        <p:spPr>
          <a:xfrm>
            <a:off x="4507575" y="743850"/>
            <a:ext cx="3777949" cy="319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34" name="Google Shape;1334;p136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1335" name="Google Shape;1335;p136"/>
            <p:cNvPicPr preferRelativeResize="0"/>
            <p:nvPr/>
          </p:nvPicPr>
          <p:blipFill rotWithShape="1">
            <a:blip r:embed="rId7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6" name="Google Shape;1336;p136"/>
            <p:cNvPicPr preferRelativeResize="0"/>
            <p:nvPr/>
          </p:nvPicPr>
          <p:blipFill rotWithShape="1">
            <a:blip r:embed="rId7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1337" name="Google Shape;1337;p136"/>
          <p:cNvPicPr preferRelativeResize="0"/>
          <p:nvPr/>
        </p:nvPicPr>
        <p:blipFill rotWithShape="1">
          <a:blip r:embed="rId8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4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2" name="Google Shape;1342;p137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1343" name="Google Shape;1343;p137"/>
          <p:cNvSpPr txBox="1"/>
          <p:nvPr/>
        </p:nvSpPr>
        <p:spPr>
          <a:xfrm>
            <a:off x="366131" y="831715"/>
            <a:ext cx="1487400" cy="7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ÍTENS FÍSICOS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saquinho+moldura+tag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KIT SAQUINHO DE DESCOBERTAS</a:t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44" name="Google Shape;1344;p13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5" name="Google Shape;1345;p1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97425" y="1624623"/>
            <a:ext cx="2579276" cy="1830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6" name="Google Shape;1346;p1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9548" y="1923122"/>
            <a:ext cx="1691642" cy="219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7" name="Google Shape;1347;p13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499556" y="158120"/>
            <a:ext cx="1277142" cy="1277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8" name="Google Shape;1348;p13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190647" y="165350"/>
            <a:ext cx="1262668" cy="1262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9" name="Google Shape;1349;p13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087097" y="0"/>
            <a:ext cx="3876756" cy="2587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0" name="Google Shape;1350;p13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098950" y="2587628"/>
            <a:ext cx="3876710" cy="2587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1" name="Google Shape;1351;p13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458425" y="3644575"/>
            <a:ext cx="1262676" cy="12647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352" name="Google Shape;1352;p137"/>
          <p:cNvPicPr preferRelativeResize="0"/>
          <p:nvPr/>
        </p:nvPicPr>
        <p:blipFill rotWithShape="1">
          <a:blip r:embed="rId11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53" name="Google Shape;1353;p137"/>
          <p:cNvPicPr preferRelativeResize="0"/>
          <p:nvPr/>
        </p:nvPicPr>
        <p:blipFill rotWithShape="1">
          <a:blip r:embed="rId12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57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8" name="Google Shape;1358;p138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9" name="Google Shape;1359;p138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1360" name="Google Shape;1360;p13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1" name="Google Shape;1361;p138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62" name="Google Shape;1362;p138"/>
          <p:cNvSpPr txBox="1"/>
          <p:nvPr/>
        </p:nvSpPr>
        <p:spPr>
          <a:xfrm>
            <a:off x="2750549" y="456150"/>
            <a:ext cx="17211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mensagem de abertura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363" name="Google Shape;1363;p1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61350" y="714000"/>
            <a:ext cx="3463223" cy="3463223"/>
          </a:xfrm>
          <a:prstGeom prst="rect">
            <a:avLst/>
          </a:prstGeom>
          <a:noFill/>
          <a:ln>
            <a:noFill/>
          </a:ln>
        </p:spPr>
      </p:pic>
      <p:sp>
        <p:nvSpPr>
          <p:cNvPr id="1364" name="Google Shape;1364;p138"/>
          <p:cNvSpPr txBox="1"/>
          <p:nvPr/>
        </p:nvSpPr>
        <p:spPr>
          <a:xfrm>
            <a:off x="6371100" y="763150"/>
            <a:ext cx="2121600" cy="34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Brincar é super importante para as crianças, sabia? Quando elas brincam, estão fazendo muito mais do que se divertir. Estão ajudando o cérebro delas a crescer e se desenvolver de um jeito muito legal! 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 os pediatras recomendam: todo dia um arzinho, no fim de semana um arzão.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Você vai receber aqui dicas semanais que especialistas prepararam pra gente. ESTE É O PROGRAMA PÉ DE INFÂNCIA atuando no tema BRINCAR LIVRE.</a:t>
            </a:r>
            <a:endParaRPr b="0" i="0" sz="16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1365" name="Google Shape;1365;p138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66" name="Google Shape;1366;p138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70" name="Shape 1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1" name="Google Shape;1371;p139" title="PE_DE_INFANCIA_AVO_BRINCAR_LIVRE_Alt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2400" y="15875"/>
            <a:ext cx="8164901" cy="45927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372" name="Google Shape;1372;p139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73" name="Google Shape;1373;p139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77" name="Shape 1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8" name="Google Shape;1378;p140" title="PE_DE_INFANCIA_MOTO_BRINCAR_LIVRE_Alt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725" y="15875"/>
            <a:ext cx="8410574" cy="47309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379" name="Google Shape;1379;p140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80" name="Google Shape;1380;p140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