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Poppins"/>
      <p:regular r:id="rId8"/>
      <p:bold r:id="rId9"/>
      <p:italic r:id="rId10"/>
      <p:boldItalic r:id="rId11"/>
    </p:embeddedFont>
    <p:embeddedFont>
      <p:font typeface="DM Serif Display"/>
      <p:regular r:id="rId12"/>
      <p: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4" roundtripDataSignature="AMtx7mh0PFWPLtN2j5DIJ7mfL9b6qAvdb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2F13AEB-9717-4A7B-AD9F-5DFF62F2D824}">
  <a:tblStyle styleId="{52F13AEB-9717-4A7B-AD9F-5DFF62F2D824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-boldItalic.fntdata"/><Relationship Id="rId10" Type="http://schemas.openxmlformats.org/officeDocument/2006/relationships/font" Target="fonts/Poppins-italic.fntdata"/><Relationship Id="rId13" Type="http://schemas.openxmlformats.org/officeDocument/2006/relationships/font" Target="fonts/DMSerifDisplay-italic.fntdata"/><Relationship Id="rId12" Type="http://schemas.openxmlformats.org/officeDocument/2006/relationships/font" Target="fonts/DMSerifDisplay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Poppins-bold.fntdata"/><Relationship Id="rId14" Type="http://customschemas.google.com/relationships/presentationmetadata" Target="meta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 ALMA completo RGB-verm.png" id="55" name="Google Shape;55;p1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 txBox="1"/>
          <p:nvPr/>
        </p:nvSpPr>
        <p:spPr>
          <a:xfrm>
            <a:off x="48975" y="127895"/>
            <a:ext cx="19023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lt1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Programa PDI</a:t>
            </a:r>
            <a:endParaRPr b="0" i="0" sz="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" sz="1700" u="none" cap="none" strike="noStrike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b="0" i="0" sz="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9" name="Google Shape;59;p1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{52F13AEB-9717-4A7B-AD9F-5DFF62F2D824}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PLACA ESCOLA</a:t>
                      </a:r>
                      <a:endParaRPr sz="10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EEEE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30X40CM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" sz="700" u="none" cap="none" strike="noStrike"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PS, PP ou algum material rígido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digital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quadricomia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Adesivo ou furação para fixação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0" name="Google Shape;6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5475" y="1288175"/>
            <a:ext cx="3754726" cy="281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