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</p:sldIdLst>
  <p:sldSz cy="5175250" cx="9144000"/>
  <p:notesSz cx="6858000" cy="9144000"/>
  <p:embeddedFontLst>
    <p:embeddedFont>
      <p:font typeface="Nunito SemiBold"/>
      <p:regular r:id="rId80"/>
      <p:bold r:id="rId81"/>
      <p:italic r:id="rId82"/>
      <p:boldItalic r:id="rId83"/>
    </p:embeddedFont>
    <p:embeddedFont>
      <p:font typeface="Nunito"/>
      <p:regular r:id="rId84"/>
      <p:bold r:id="rId85"/>
      <p:italic r:id="rId86"/>
      <p:boldItalic r:id="rId87"/>
    </p:embeddedFont>
    <p:embeddedFont>
      <p:font typeface="Playfair Display"/>
      <p:regular r:id="rId88"/>
      <p:bold r:id="rId89"/>
      <p:italic r:id="rId90"/>
      <p:boldItalic r:id="rId91"/>
    </p:embeddedFont>
    <p:embeddedFont>
      <p:font typeface="Poppins"/>
      <p:regular r:id="rId92"/>
      <p:bold r:id="rId93"/>
      <p:italic r:id="rId94"/>
      <p:boldItalic r:id="rId95"/>
    </p:embeddedFont>
    <p:embeddedFont>
      <p:font typeface="Gothic A1"/>
      <p:regular r:id="rId96"/>
      <p:bold r:id="rId97"/>
    </p:embeddedFont>
    <p:embeddedFont>
      <p:font typeface="Nunito Medium"/>
      <p:regular r:id="rId98"/>
      <p:bold r:id="rId99"/>
      <p:italic r:id="rId100"/>
      <p:boldItalic r:id="rId101"/>
    </p:embeddedFont>
    <p:embeddedFont>
      <p:font typeface="Helvetica Neue"/>
      <p:regular r:id="rId102"/>
      <p:bold r:id="rId103"/>
      <p:italic r:id="rId104"/>
      <p:boldItalic r:id="rId105"/>
    </p:embeddedFont>
    <p:embeddedFont>
      <p:font typeface="Helvetica Neue Light"/>
      <p:regular r:id="rId106"/>
      <p:bold r:id="rId107"/>
      <p:italic r:id="rId108"/>
      <p:boldItalic r:id="rId109"/>
    </p:embeddedFont>
    <p:embeddedFont>
      <p:font typeface="DM Serif Display"/>
      <p:regular r:id="rId110"/>
      <p:italic r:id="rId111"/>
    </p:embeddedFont>
    <p:embeddedFont>
      <p:font typeface="Nunito Light"/>
      <p:regular r:id="rId112"/>
      <p:bold r:id="rId113"/>
      <p:italic r:id="rId114"/>
      <p:boldItalic r:id="rId1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31">
          <p15:clr>
            <a:srgbClr val="9AA0A6"/>
          </p15:clr>
        </p15:guide>
        <p15:guide id="2" pos="5529">
          <p15:clr>
            <a:srgbClr val="9AA0A6"/>
          </p15:clr>
        </p15:guide>
        <p15:guide id="3" orient="horz" pos="3033">
          <p15:clr>
            <a:srgbClr val="9AA0A6"/>
          </p15:clr>
        </p15:guide>
        <p15:guide id="4" pos="1191">
          <p15:clr>
            <a:srgbClr val="9AA0A6"/>
          </p15:clr>
        </p15:guide>
        <p15:guide id="5" pos="2880">
          <p15:clr>
            <a:srgbClr val="9AA0A6"/>
          </p15:clr>
        </p15:guide>
        <p15:guide id="6" pos="3360">
          <p15:clr>
            <a:srgbClr val="9AA0A6"/>
          </p15:clr>
        </p15:guide>
        <p15:guide id="7" pos="3485">
          <p15:clr>
            <a:srgbClr val="9AA0A6"/>
          </p15:clr>
        </p15:guide>
        <p15:guide id="8" pos="2400">
          <p15:clr>
            <a:srgbClr val="9AA0A6"/>
          </p15:clr>
        </p15:guide>
        <p15:guide id="9" orient="horz" pos="1064">
          <p15:clr>
            <a:srgbClr val="9AA0A6"/>
          </p15:clr>
        </p15:guide>
        <p15:guide id="10" orient="horz" pos="1211">
          <p15:clr>
            <a:srgbClr val="9AA0A6"/>
          </p15:clr>
        </p15:guide>
        <p15:guide id="11" orient="horz" pos="2055">
          <p15:clr>
            <a:srgbClr val="9AA0A6"/>
          </p15:clr>
        </p15:guide>
        <p15:guide id="12" orient="horz" pos="2196">
          <p15:clr>
            <a:srgbClr val="9AA0A6"/>
          </p15:clr>
        </p15:guide>
        <p15:guide id="13" pos="4444">
          <p15:clr>
            <a:srgbClr val="9AA0A6"/>
          </p15:clr>
        </p15:guide>
        <p15:guide id="14" pos="1191">
          <p15:clr>
            <a:srgbClr val="9AA0A6"/>
          </p15:clr>
        </p15:guide>
        <p15:guide id="15" pos="3777">
          <p15:clr>
            <a:srgbClr val="9AA0A6"/>
          </p15:clr>
        </p15:guide>
        <p15:guide id="16" pos="3902">
          <p15:clr>
            <a:srgbClr val="9AA0A6"/>
          </p15:clr>
        </p15:guide>
        <p15:guide id="17" pos="4028">
          <p15:clr>
            <a:srgbClr val="9AA0A6"/>
          </p15:clr>
        </p15:guide>
        <p15:guide id="18" pos="4569">
          <p15:clr>
            <a:srgbClr val="9AA0A6"/>
          </p15:clr>
        </p15:guide>
        <p15:guide id="19" pos="1315">
          <p15:clr>
            <a:srgbClr val="9AA0A6"/>
          </p15:clr>
        </p15:guide>
        <p15:guide id="20" orient="horz" pos="1644">
          <p15:clr>
            <a:srgbClr val="000000"/>
          </p15:clr>
        </p15:guide>
        <p15:guide id="21" pos="2275">
          <p15:clr>
            <a:srgbClr val="9AA0A6"/>
          </p15:clr>
        </p15:guide>
        <p15:guide id="22" pos="1783">
          <p15:clr>
            <a:srgbClr val="747775"/>
          </p15:clr>
        </p15:guide>
        <p15:guide id="23" orient="horz" pos="22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1"/>
        <p:guide pos="5529"/>
        <p:guide pos="3033" orient="horz"/>
        <p:guide pos="1191"/>
        <p:guide pos="2880"/>
        <p:guide pos="3360"/>
        <p:guide pos="3485"/>
        <p:guide pos="2400"/>
        <p:guide pos="1064" orient="horz"/>
        <p:guide pos="1211" orient="horz"/>
        <p:guide pos="2055" orient="horz"/>
        <p:guide pos="2196" orient="horz"/>
        <p:guide pos="4444"/>
        <p:guide pos="1191"/>
        <p:guide pos="3777"/>
        <p:guide pos="3902"/>
        <p:guide pos="4028"/>
        <p:guide pos="4569"/>
        <p:guide pos="1315"/>
        <p:guide pos="1644" orient="horz"/>
        <p:guide pos="2275"/>
        <p:guide pos="1783"/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07" Type="http://schemas.openxmlformats.org/officeDocument/2006/relationships/font" Target="fonts/HelveticaNeueLight-bold.fntdata"/><Relationship Id="rId106" Type="http://schemas.openxmlformats.org/officeDocument/2006/relationships/font" Target="fonts/HelveticaNeueLight-regular.fntdata"/><Relationship Id="rId105" Type="http://schemas.openxmlformats.org/officeDocument/2006/relationships/font" Target="fonts/HelveticaNeue-boldItalic.fntdata"/><Relationship Id="rId104" Type="http://schemas.openxmlformats.org/officeDocument/2006/relationships/font" Target="fonts/HelveticaNeue-italic.fntdata"/><Relationship Id="rId109" Type="http://schemas.openxmlformats.org/officeDocument/2006/relationships/font" Target="fonts/HelveticaNeueLight-boldItalic.fntdata"/><Relationship Id="rId108" Type="http://schemas.openxmlformats.org/officeDocument/2006/relationships/font" Target="fonts/HelveticaNeueLight-italic.fntdata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103" Type="http://schemas.openxmlformats.org/officeDocument/2006/relationships/font" Target="fonts/HelveticaNeue-bold.fntdata"/><Relationship Id="rId102" Type="http://schemas.openxmlformats.org/officeDocument/2006/relationships/font" Target="fonts/HelveticaNeue-regular.fntdata"/><Relationship Id="rId101" Type="http://schemas.openxmlformats.org/officeDocument/2006/relationships/font" Target="fonts/NunitoMedium-boldItalic.fntdata"/><Relationship Id="rId100" Type="http://schemas.openxmlformats.org/officeDocument/2006/relationships/font" Target="fonts/NunitoMedium-italic.fntdata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95" Type="http://schemas.openxmlformats.org/officeDocument/2006/relationships/font" Target="fonts/Poppins-boldItalic.fntdata"/><Relationship Id="rId94" Type="http://schemas.openxmlformats.org/officeDocument/2006/relationships/font" Target="fonts/Poppins-italic.fntdata"/><Relationship Id="rId97" Type="http://schemas.openxmlformats.org/officeDocument/2006/relationships/font" Target="fonts/GothicA1-bold.fntdata"/><Relationship Id="rId96" Type="http://schemas.openxmlformats.org/officeDocument/2006/relationships/font" Target="fonts/GothicA1-regular.fntdata"/><Relationship Id="rId11" Type="http://schemas.openxmlformats.org/officeDocument/2006/relationships/slide" Target="slides/slide6.xml"/><Relationship Id="rId99" Type="http://schemas.openxmlformats.org/officeDocument/2006/relationships/font" Target="fonts/NunitoMedium-bold.fntdata"/><Relationship Id="rId10" Type="http://schemas.openxmlformats.org/officeDocument/2006/relationships/slide" Target="slides/slide5.xml"/><Relationship Id="rId98" Type="http://schemas.openxmlformats.org/officeDocument/2006/relationships/font" Target="fonts/NunitoMedium-regular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91" Type="http://schemas.openxmlformats.org/officeDocument/2006/relationships/font" Target="fonts/PlayfairDisplay-boldItalic.fntdata"/><Relationship Id="rId90" Type="http://schemas.openxmlformats.org/officeDocument/2006/relationships/font" Target="fonts/PlayfairDisplay-italic.fntdata"/><Relationship Id="rId93" Type="http://schemas.openxmlformats.org/officeDocument/2006/relationships/font" Target="fonts/Poppins-bold.fntdata"/><Relationship Id="rId92" Type="http://schemas.openxmlformats.org/officeDocument/2006/relationships/font" Target="fonts/Poppins-regular.fntdata"/><Relationship Id="rId115" Type="http://schemas.openxmlformats.org/officeDocument/2006/relationships/font" Target="fonts/NunitoLight-boldItalic.fntdata"/><Relationship Id="rId15" Type="http://schemas.openxmlformats.org/officeDocument/2006/relationships/slide" Target="slides/slide10.xml"/><Relationship Id="rId110" Type="http://schemas.openxmlformats.org/officeDocument/2006/relationships/font" Target="fonts/DMSerifDisplay-regular.fntdata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14" Type="http://schemas.openxmlformats.org/officeDocument/2006/relationships/font" Target="fonts/NunitoLight-italic.fntdata"/><Relationship Id="rId18" Type="http://schemas.openxmlformats.org/officeDocument/2006/relationships/slide" Target="slides/slide13.xml"/><Relationship Id="rId113" Type="http://schemas.openxmlformats.org/officeDocument/2006/relationships/font" Target="fonts/NunitoLight-bold.fntdata"/><Relationship Id="rId112" Type="http://schemas.openxmlformats.org/officeDocument/2006/relationships/font" Target="fonts/NunitoLight-regular.fntdata"/><Relationship Id="rId111" Type="http://schemas.openxmlformats.org/officeDocument/2006/relationships/font" Target="fonts/DMSerifDisplay-italic.fntdata"/><Relationship Id="rId84" Type="http://schemas.openxmlformats.org/officeDocument/2006/relationships/font" Target="fonts/Nunito-regular.fntdata"/><Relationship Id="rId83" Type="http://schemas.openxmlformats.org/officeDocument/2006/relationships/font" Target="fonts/NunitoSemiBold-boldItalic.fntdata"/><Relationship Id="rId86" Type="http://schemas.openxmlformats.org/officeDocument/2006/relationships/font" Target="fonts/Nunito-italic.fntdata"/><Relationship Id="rId85" Type="http://schemas.openxmlformats.org/officeDocument/2006/relationships/font" Target="fonts/Nunito-bold.fntdata"/><Relationship Id="rId88" Type="http://schemas.openxmlformats.org/officeDocument/2006/relationships/font" Target="fonts/PlayfairDisplay-regular.fntdata"/><Relationship Id="rId87" Type="http://schemas.openxmlformats.org/officeDocument/2006/relationships/font" Target="fonts/Nunito-boldItalic.fntdata"/><Relationship Id="rId89" Type="http://schemas.openxmlformats.org/officeDocument/2006/relationships/font" Target="fonts/PlayfairDisplay-bold.fntdata"/><Relationship Id="rId80" Type="http://schemas.openxmlformats.org/officeDocument/2006/relationships/font" Target="fonts/NunitoSemiBold-regular.fntdata"/><Relationship Id="rId82" Type="http://schemas.openxmlformats.org/officeDocument/2006/relationships/font" Target="fonts/NunitoSemiBold-italic.fntdata"/><Relationship Id="rId81" Type="http://schemas.openxmlformats.org/officeDocument/2006/relationships/font" Target="fonts/NunitoSemiBold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69" Type="http://schemas.openxmlformats.org/officeDocument/2006/relationships/slide" Target="slides/slide6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9" Type="http://schemas.openxmlformats.org/officeDocument/2006/relationships/slide" Target="slides/slide54.xml"/><Relationship Id="rId58" Type="http://schemas.openxmlformats.org/officeDocument/2006/relationships/slide" Target="slides/slide5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f229eaa1df_0_20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g2f229eaa1df_0_20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4" name="Google Shape;274;p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2f229eaa1df_0_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9" name="Google Shape;289;g2f229eaa1df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2f229eaa1df_0_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6" name="Google Shape;296;g2f229eaa1df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2f229eaa1df_0_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3" name="Google Shape;303;g2f229eaa1df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4:notes"/>
          <p:cNvSpPr/>
          <p:nvPr>
            <p:ph idx="2" type="sldImg"/>
          </p:nvPr>
        </p:nvSpPr>
        <p:spPr>
          <a:xfrm>
            <a:off x="1157024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0" name="Google Shape;310;p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1" name="Google Shape;341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9" name="Google Shape;349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0" name="Google Shape;380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8" name="Google Shape;388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4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9" name="Google Shape;419;p4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" name="Google Shape;185;p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4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3" name="Google Shape;433;p4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3" name="Google Shape;443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4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3" name="Google Shape;453;p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4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7" name="Google Shape;467;p4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4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6" name="Google Shape;486;p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4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0" name="Google Shape;500;p4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5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8" name="Google Shape;518;p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5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3" name="Google Shape;533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5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1" name="Google Shape;541;p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5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2" name="Google Shape;572;p5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" name="Google Shape;202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5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7" name="Google Shape;577;p5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5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9" name="Google Shape;589;p5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5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4" name="Google Shape;594;p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6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5" name="Google Shape;625;p6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7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7" name="Google Shape;637;p7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7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6" name="Google Shape;656;p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7" name="Google Shape;687;p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5" name="Google Shape;695;p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7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3" name="Google Shape;703;p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7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1" name="Google Shape;711;p7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5" name="Google Shape;215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7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2" name="Google Shape;722;p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7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0" name="Google Shape;730;p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7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1" name="Google Shape;761;p7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8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4" name="Google Shape;774;p8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8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1" name="Google Shape;781;p8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8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2" name="Google Shape;802;p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11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9" name="Google Shape;809;p1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12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1" name="Google Shape;821;p1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12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7" name="Google Shape;837;p1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1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0" name="Google Shape;850;p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8" name="Google Shape;228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1f7ff4320f2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7" name="Google Shape;857;g1f7ff4320f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12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4" name="Google Shape;864;p12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5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12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7" name="Google Shape;877;p12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12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2" name="Google Shape;892;p12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12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7" name="Google Shape;907;p1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12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5" name="Google Shape;915;p1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12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3" name="Google Shape;923;p1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13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1" name="Google Shape;931;p13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13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9" name="Google Shape;939;p13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5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13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7" name="Google Shape;947;p13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1" name="Google Shape;241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3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Google Shape;954;p13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5" name="Google Shape;955;p13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13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3" name="Google Shape;963;p1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1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71" name="Google Shape;971;p13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1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1" name="Google Shape;981;p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6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Google Shape;987;p1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8" name="Google Shape;988;p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1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7" name="Google Shape;997;p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p1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4" name="Google Shape;1004;p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9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p1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1" name="Google Shape;1011;p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6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p1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8" name="Google Shape;1018;p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1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8" name="Google Shape;1028;p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4" name="Google Shape;254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3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Google Shape;1034;p14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5" name="Google Shape;1035;p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0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1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2" name="Google Shape;1042;p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5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g2f229eaa1df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7" name="Google Shape;1047;g2f229eaa1df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5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g2f229eaa1df_0_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7" name="Google Shape;1057;g2f229eaa1df_0_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5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1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7" name="Google Shape;1067;p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1" name="Google Shape;261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7" name="Google Shape;267;p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" showMasterSp="0">
  <p:cSld name="Blank copy 1">
    <p:bg>
      <p:bgPr>
        <a:solidFill>
          <a:srgbClr val="E8E6E6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2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8" name="Google Shape;8;p2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idx="12" type="sldNum"/>
          </p:nvPr>
        </p:nvSpPr>
        <p:spPr>
          <a:xfrm>
            <a:off x="8684347" y="4729837"/>
            <a:ext cx="3369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bg>
      <p:bgPr>
        <a:solidFill>
          <a:srgbClr val="E8E6E6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/>
          <p:nvPr>
            <p:ph type="title"/>
          </p:nvPr>
        </p:nvSpPr>
        <p:spPr>
          <a:xfrm>
            <a:off x="311708" y="749170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12"/>
          <p:cNvSpPr txBox="1"/>
          <p:nvPr>
            <p:ph idx="1" type="body"/>
          </p:nvPr>
        </p:nvSpPr>
        <p:spPr>
          <a:xfrm>
            <a:off x="311699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1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" showMasterSp="0">
  <p:cSld name="TITLE_AND_BODY_3">
    <p:bg>
      <p:bgPr>
        <a:solidFill>
          <a:srgbClr val="E8E6E6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5"/>
          <p:cNvSpPr/>
          <p:nvPr/>
        </p:nvSpPr>
        <p:spPr>
          <a:xfrm>
            <a:off x="4572000" y="-126"/>
            <a:ext cx="4572000" cy="5175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5"/>
          <p:cNvSpPr txBox="1"/>
          <p:nvPr>
            <p:ph type="title"/>
          </p:nvPr>
        </p:nvSpPr>
        <p:spPr>
          <a:xfrm>
            <a:off x="265500" y="1240787"/>
            <a:ext cx="4045200" cy="1491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5"/>
          <p:cNvSpPr txBox="1"/>
          <p:nvPr>
            <p:ph idx="1" type="subTitle"/>
          </p:nvPr>
        </p:nvSpPr>
        <p:spPr>
          <a:xfrm>
            <a:off x="265500" y="2820378"/>
            <a:ext cx="4045200" cy="124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5"/>
          <p:cNvSpPr txBox="1"/>
          <p:nvPr>
            <p:ph idx="2" type="body"/>
          </p:nvPr>
        </p:nvSpPr>
        <p:spPr>
          <a:xfrm>
            <a:off x="4939500" y="728545"/>
            <a:ext cx="3837000" cy="371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15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6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6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6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5">
  <p:cSld name="TITLE_AND_BODY_5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17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17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6">
  <p:cSld name="TITLE_AND_BODY_6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18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18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19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_2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2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2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2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 showMasterSp="0">
  <p:cSld name="TITLE_AND_BODY_1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3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21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21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21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2">
  <p:cSld name="TITLE_4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2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2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2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3">
  <p:cSld name="TITLE_5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Google Shape;85;p2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2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2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4">
  <p:cSld name="TITLE_6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p2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2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Google Shape;92;p2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3">
  <p:cSld name="TITLE_AND_BODY 2_1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Google Shape;95;p2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4">
  <p:cSld name="TITLE_AND_BODY 2_2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6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0" name="Google Shape;100;p26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1" name="Google Shape;101;p26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5">
  <p:cSld name="TITLE_AND_BODY 2_3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Google Shape;105;p2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Google Shape;106;p2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Google Shape;107;p2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6">
  <p:cSld name="TITLE_AND_BODY 2_4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" name="Google Shape;110;p2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Google Shape;111;p2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2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7">
  <p:cSld name="TITLE_AND_BODY 2_5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Google Shape;115;p2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Google Shape;116;p2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" name="Google Shape;117;p2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8">
  <p:cSld name="TITLE_AND_BODY 2_6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3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Google Shape;121;p3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Google Shape;122;p3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py 2">
  <p:cSld name="Title copy 2 2">
    <p:bg>
      <p:bgPr>
        <a:solidFill>
          <a:srgbClr val="B5B5FA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1"/>
          <p:cNvSpPr txBox="1"/>
          <p:nvPr>
            <p:ph idx="12" type="sldNum"/>
          </p:nvPr>
        </p:nvSpPr>
        <p:spPr>
          <a:xfrm>
            <a:off x="8865381" y="4907310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9">
  <p:cSld name="TITLE_AND_BODY 2_7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p3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Google Shape;128;p3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9" name="Google Shape;129;p3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0">
  <p:cSld name="TITLE_AND_BODY 2_8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3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Google Shape;133;p3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4" name="Google Shape;134;p3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1">
  <p:cSld name="TITLE_AND_BODY 2_9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Google Shape;137;p3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3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9" name="Google Shape;139;p3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2">
  <p:cSld name="TITLE_AND_BODY 3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Google Shape;142;p3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Google Shape;143;p3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5;p16" id="144" name="Google Shape;14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19236" y="117556"/>
            <a:ext cx="367320" cy="367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ve">
  <p:cSld name="dove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6"/>
          <p:cNvSpPr txBox="1"/>
          <p:nvPr>
            <p:ph idx="12" type="sldNum"/>
          </p:nvPr>
        </p:nvSpPr>
        <p:spPr>
          <a:xfrm>
            <a:off x="4484619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3">
  <p:cSld name="TITLE_AND_BODY 2_10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0" name="Google Shape;150;p3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1" name="Google Shape;151;p3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2" name="Google Shape;152;p3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4">
  <p:cSld name="TITLE_AND_BODY 2_1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3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Google Shape;156;p3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7" name="Google Shape;157;p3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5">
  <p:cSld name="TITLE_AND_BODY 2_12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0" name="Google Shape;160;p3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1" name="Google Shape;161;p3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2" name="Google Shape;162;p3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64" name="Google Shape;164;p40"/>
          <p:cNvPicPr preferRelativeResize="0"/>
          <p:nvPr/>
        </p:nvPicPr>
        <p:blipFill rotWithShape="1">
          <a:blip r:embed="rId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65" name="Google Shape;165;p40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BV_LOGO_PE-DE-INFANCIA_roxo.png" id="166" name="Google Shape;166;p40"/>
          <p:cNvPicPr preferRelativeResize="0"/>
          <p:nvPr/>
        </p:nvPicPr>
        <p:blipFill rotWithShape="1">
          <a:blip r:embed="rId4">
            <a:alphaModFix/>
          </a:blip>
          <a:srcRect b="28123" l="6476" r="66957" t="0"/>
          <a:stretch/>
        </p:blipFill>
        <p:spPr>
          <a:xfrm>
            <a:off x="223772" y="4651707"/>
            <a:ext cx="216066" cy="421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7">
  <p:cSld name="TITLE_7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1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9" name="Google Shape;169;p41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0" name="Google Shape;170;p41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6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/>
          <p:nvPr>
            <p:ph type="title"/>
          </p:nvPr>
        </p:nvSpPr>
        <p:spPr>
          <a:xfrm>
            <a:off x="311699" y="2164126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DC473F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8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89;p40" id="21" name="Google Shape;21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3" name="Google Shape;23;p8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24" name="Google Shape;24;p8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 copiar" showMasterSp="0">
  <p:cSld name="SECTION_HEADER copiar">
    <p:bg>
      <p:bgPr>
        <a:solidFill>
          <a:srgbClr val="E8E6E6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/>
          <p:nvPr/>
        </p:nvSpPr>
        <p:spPr>
          <a:xfrm>
            <a:off x="0" y="-101"/>
            <a:ext cx="9144000" cy="5175600"/>
          </a:xfrm>
          <a:prstGeom prst="rect">
            <a:avLst/>
          </a:prstGeom>
          <a:solidFill>
            <a:srgbClr val="A1A78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" name="Google Shape;27;p9"/>
          <p:cNvSpPr txBox="1"/>
          <p:nvPr>
            <p:ph type="title"/>
          </p:nvPr>
        </p:nvSpPr>
        <p:spPr>
          <a:xfrm>
            <a:off x="311699" y="2074677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FBD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4A3FBD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6;p3" id="28" name="Google Shape;2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9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9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1" name="Google Shape;31;p9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32" name="Google Shape;32;p9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2207021" y="621182"/>
            <a:ext cx="47352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1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6587309" y="4812981"/>
            <a:ext cx="21042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solidFill>
                <a:srgbClr val="585858"/>
              </a:solidFill>
            </a:endParaRPr>
          </a:p>
        </p:txBody>
      </p:sp>
      <p:sp>
        <p:nvSpPr>
          <p:cNvPr id="36" name="Google Shape;36;p10"/>
          <p:cNvSpPr txBox="1"/>
          <p:nvPr>
            <p:ph idx="1" type="body"/>
          </p:nvPr>
        </p:nvSpPr>
        <p:spPr>
          <a:xfrm>
            <a:off x="457452" y="1266978"/>
            <a:ext cx="8234100" cy="3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1" Type="http://schemas.openxmlformats.org/officeDocument/2006/relationships/theme" Target="../theme/theme2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18.jpg"/><Relationship Id="rId6" Type="http://schemas.openxmlformats.org/officeDocument/2006/relationships/image" Target="../media/image6.png"/><Relationship Id="rId7" Type="http://schemas.openxmlformats.org/officeDocument/2006/relationships/image" Target="../media/image8.png"/><Relationship Id="rId8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1.jpg"/><Relationship Id="rId4" Type="http://schemas.openxmlformats.org/officeDocument/2006/relationships/image" Target="../media/image9.png"/><Relationship Id="rId5" Type="http://schemas.openxmlformats.org/officeDocument/2006/relationships/image" Target="../media/image20.png"/><Relationship Id="rId6" Type="http://schemas.openxmlformats.org/officeDocument/2006/relationships/image" Target="../media/image6.png"/><Relationship Id="rId7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png"/><Relationship Id="rId4" Type="http://schemas.openxmlformats.org/officeDocument/2006/relationships/image" Target="../media/image6.png"/><Relationship Id="rId9" Type="http://schemas.openxmlformats.org/officeDocument/2006/relationships/image" Target="../media/image9.png"/><Relationship Id="rId5" Type="http://schemas.openxmlformats.org/officeDocument/2006/relationships/image" Target="../media/image8.png"/><Relationship Id="rId6" Type="http://schemas.openxmlformats.org/officeDocument/2006/relationships/image" Target="../media/image25.png"/><Relationship Id="rId7" Type="http://schemas.openxmlformats.org/officeDocument/2006/relationships/image" Target="../media/image30.png"/><Relationship Id="rId8" Type="http://schemas.openxmlformats.org/officeDocument/2006/relationships/image" Target="../media/image26.png"/><Relationship Id="rId10" Type="http://schemas.openxmlformats.org/officeDocument/2006/relationships/image" Target="../media/image2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6.png"/><Relationship Id="rId4" Type="http://schemas.openxmlformats.org/officeDocument/2006/relationships/image" Target="../media/image9.png"/><Relationship Id="rId5" Type="http://schemas.openxmlformats.org/officeDocument/2006/relationships/image" Target="../media/image20.png"/><Relationship Id="rId6" Type="http://schemas.openxmlformats.org/officeDocument/2006/relationships/image" Target="../media/image19.png"/><Relationship Id="rId7" Type="http://schemas.openxmlformats.org/officeDocument/2006/relationships/image" Target="../media/image4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jpg"/><Relationship Id="rId4" Type="http://schemas.openxmlformats.org/officeDocument/2006/relationships/image" Target="../media/image19.png"/><Relationship Id="rId5" Type="http://schemas.openxmlformats.org/officeDocument/2006/relationships/image" Target="../media/image13.png"/><Relationship Id="rId6" Type="http://schemas.openxmlformats.org/officeDocument/2006/relationships/image" Target="../media/image9.png"/><Relationship Id="rId7" Type="http://schemas.openxmlformats.org/officeDocument/2006/relationships/image" Target="../media/image2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32.png"/><Relationship Id="rId6" Type="http://schemas.openxmlformats.org/officeDocument/2006/relationships/image" Target="../media/image43.jpg"/><Relationship Id="rId7" Type="http://schemas.openxmlformats.org/officeDocument/2006/relationships/image" Target="../media/image40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38.jpg"/><Relationship Id="rId6" Type="http://schemas.openxmlformats.org/officeDocument/2006/relationships/image" Target="../media/image32.png"/><Relationship Id="rId7" Type="http://schemas.openxmlformats.org/officeDocument/2006/relationships/image" Target="../media/image34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19.png"/><Relationship Id="rId6" Type="http://schemas.openxmlformats.org/officeDocument/2006/relationships/image" Target="../media/image4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9" Type="http://schemas.openxmlformats.org/officeDocument/2006/relationships/image" Target="../media/image39.png"/><Relationship Id="rId5" Type="http://schemas.openxmlformats.org/officeDocument/2006/relationships/image" Target="../media/image19.png"/><Relationship Id="rId6" Type="http://schemas.openxmlformats.org/officeDocument/2006/relationships/image" Target="../media/image28.png"/><Relationship Id="rId7" Type="http://schemas.openxmlformats.org/officeDocument/2006/relationships/image" Target="../media/image27.png"/><Relationship Id="rId8" Type="http://schemas.openxmlformats.org/officeDocument/2006/relationships/image" Target="../media/image35.png"/><Relationship Id="rId10" Type="http://schemas.openxmlformats.org/officeDocument/2006/relationships/image" Target="../media/image3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19.png"/><Relationship Id="rId6" Type="http://schemas.openxmlformats.org/officeDocument/2006/relationships/image" Target="../media/image4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9" Type="http://schemas.openxmlformats.org/officeDocument/2006/relationships/image" Target="../media/image53.jpg"/><Relationship Id="rId5" Type="http://schemas.openxmlformats.org/officeDocument/2006/relationships/image" Target="../media/image19.png"/><Relationship Id="rId6" Type="http://schemas.openxmlformats.org/officeDocument/2006/relationships/image" Target="../media/image49.jpg"/><Relationship Id="rId7" Type="http://schemas.openxmlformats.org/officeDocument/2006/relationships/image" Target="../media/image42.jpg"/><Relationship Id="rId8" Type="http://schemas.openxmlformats.org/officeDocument/2006/relationships/image" Target="../media/image47.png"/><Relationship Id="rId11" Type="http://schemas.openxmlformats.org/officeDocument/2006/relationships/image" Target="../media/image48.jpg"/><Relationship Id="rId10" Type="http://schemas.openxmlformats.org/officeDocument/2006/relationships/image" Target="../media/image45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88.jpg"/><Relationship Id="rId4" Type="http://schemas.openxmlformats.org/officeDocument/2006/relationships/image" Target="../media/image9.png"/><Relationship Id="rId5" Type="http://schemas.openxmlformats.org/officeDocument/2006/relationships/image" Target="../media/image20.png"/><Relationship Id="rId6" Type="http://schemas.openxmlformats.org/officeDocument/2006/relationships/image" Target="../media/image19.png"/><Relationship Id="rId7" Type="http://schemas.openxmlformats.org/officeDocument/2006/relationships/image" Target="../media/image7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19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6.png"/><Relationship Id="rId4" Type="http://schemas.openxmlformats.org/officeDocument/2006/relationships/image" Target="../media/image50.png"/><Relationship Id="rId5" Type="http://schemas.openxmlformats.org/officeDocument/2006/relationships/image" Target="../media/image52.png"/><Relationship Id="rId6" Type="http://schemas.openxmlformats.org/officeDocument/2006/relationships/image" Target="../media/image9.png"/><Relationship Id="rId7" Type="http://schemas.openxmlformats.org/officeDocument/2006/relationships/image" Target="../media/image20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07.png"/><Relationship Id="rId4" Type="http://schemas.openxmlformats.org/officeDocument/2006/relationships/image" Target="../media/image9.png"/><Relationship Id="rId9" Type="http://schemas.openxmlformats.org/officeDocument/2006/relationships/image" Target="../media/image108.png"/><Relationship Id="rId5" Type="http://schemas.openxmlformats.org/officeDocument/2006/relationships/image" Target="../media/image20.png"/><Relationship Id="rId6" Type="http://schemas.openxmlformats.org/officeDocument/2006/relationships/image" Target="../media/image19.png"/><Relationship Id="rId7" Type="http://schemas.openxmlformats.org/officeDocument/2006/relationships/image" Target="../media/image54.png"/><Relationship Id="rId8" Type="http://schemas.openxmlformats.org/officeDocument/2006/relationships/image" Target="../media/image58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60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55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62.png"/><Relationship Id="rId4" Type="http://schemas.openxmlformats.org/officeDocument/2006/relationships/image" Target="../media/image9.png"/><Relationship Id="rId5" Type="http://schemas.openxmlformats.org/officeDocument/2006/relationships/image" Target="../media/image20.png"/><Relationship Id="rId6" Type="http://schemas.openxmlformats.org/officeDocument/2006/relationships/image" Target="../media/image66.png"/><Relationship Id="rId7" Type="http://schemas.openxmlformats.org/officeDocument/2006/relationships/image" Target="../media/image5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19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68.png"/><Relationship Id="rId6" Type="http://schemas.openxmlformats.org/officeDocument/2006/relationships/image" Target="../media/image57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19.png"/><Relationship Id="rId6" Type="http://schemas.openxmlformats.org/officeDocument/2006/relationships/image" Target="../media/image65.png"/><Relationship Id="rId7" Type="http://schemas.openxmlformats.org/officeDocument/2006/relationships/image" Target="../media/image6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18.jpg"/><Relationship Id="rId6" Type="http://schemas.openxmlformats.org/officeDocument/2006/relationships/image" Target="../media/image6.png"/><Relationship Id="rId7" Type="http://schemas.openxmlformats.org/officeDocument/2006/relationships/image" Target="../media/image8.png"/><Relationship Id="rId8" Type="http://schemas.openxmlformats.org/officeDocument/2006/relationships/image" Target="../media/image7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9.png"/><Relationship Id="rId4" Type="http://schemas.openxmlformats.org/officeDocument/2006/relationships/image" Target="../media/image61.png"/><Relationship Id="rId9" Type="http://schemas.openxmlformats.org/officeDocument/2006/relationships/image" Target="../media/image87.png"/><Relationship Id="rId5" Type="http://schemas.openxmlformats.org/officeDocument/2006/relationships/image" Target="../media/image64.png"/><Relationship Id="rId6" Type="http://schemas.openxmlformats.org/officeDocument/2006/relationships/image" Target="../media/image69.png"/><Relationship Id="rId7" Type="http://schemas.openxmlformats.org/officeDocument/2006/relationships/image" Target="../media/image63.png"/><Relationship Id="rId8" Type="http://schemas.openxmlformats.org/officeDocument/2006/relationships/image" Target="../media/image102.png"/><Relationship Id="rId11" Type="http://schemas.openxmlformats.org/officeDocument/2006/relationships/image" Target="../media/image9.png"/><Relationship Id="rId10" Type="http://schemas.openxmlformats.org/officeDocument/2006/relationships/image" Target="../media/image75.png"/><Relationship Id="rId12" Type="http://schemas.openxmlformats.org/officeDocument/2006/relationships/image" Target="../media/image20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19.png"/><Relationship Id="rId4" Type="http://schemas.openxmlformats.org/officeDocument/2006/relationships/image" Target="../media/image71.png"/><Relationship Id="rId5" Type="http://schemas.openxmlformats.org/officeDocument/2006/relationships/image" Target="../media/image72.png"/><Relationship Id="rId6" Type="http://schemas.openxmlformats.org/officeDocument/2006/relationships/image" Target="../media/image9.png"/><Relationship Id="rId7" Type="http://schemas.openxmlformats.org/officeDocument/2006/relationships/image" Target="../media/image20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hyperlink" Target="http://drive.google.com/file/d/1Sv1D2UZLVY4on2lwmMIaiI3ZkkmccX7e/view" TargetMode="External"/><Relationship Id="rId4" Type="http://schemas.openxmlformats.org/officeDocument/2006/relationships/image" Target="../media/image85.jpg"/><Relationship Id="rId5" Type="http://schemas.openxmlformats.org/officeDocument/2006/relationships/image" Target="../media/image9.png"/><Relationship Id="rId6" Type="http://schemas.openxmlformats.org/officeDocument/2006/relationships/image" Target="../media/image2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19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hyperlink" Target="http://drive.google.com/file/d/1iKH2bedxb1ow5D2DTtPUrpbFD7q9Gbfs/view" TargetMode="External"/><Relationship Id="rId4" Type="http://schemas.openxmlformats.org/officeDocument/2006/relationships/image" Target="../media/image73.jpg"/><Relationship Id="rId5" Type="http://schemas.openxmlformats.org/officeDocument/2006/relationships/image" Target="../media/image9.png"/><Relationship Id="rId6" Type="http://schemas.openxmlformats.org/officeDocument/2006/relationships/image" Target="../media/image20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19.png"/><Relationship Id="rId4" Type="http://schemas.openxmlformats.org/officeDocument/2006/relationships/image" Target="../media/image71.png"/><Relationship Id="rId5" Type="http://schemas.openxmlformats.org/officeDocument/2006/relationships/image" Target="../media/image9.png"/><Relationship Id="rId6" Type="http://schemas.openxmlformats.org/officeDocument/2006/relationships/image" Target="../media/image20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9.png"/><Relationship Id="rId4" Type="http://schemas.openxmlformats.org/officeDocument/2006/relationships/image" Target="../media/image71.png"/><Relationship Id="rId9" Type="http://schemas.openxmlformats.org/officeDocument/2006/relationships/image" Target="../media/image20.png"/><Relationship Id="rId5" Type="http://schemas.openxmlformats.org/officeDocument/2006/relationships/image" Target="../media/image76.png"/><Relationship Id="rId6" Type="http://schemas.openxmlformats.org/officeDocument/2006/relationships/hyperlink" Target="http://drive.google.com/file/d/1EXFo7xyiDFlb6NVh5XscA9sAZ2QmRs_H/view" TargetMode="External"/><Relationship Id="rId7" Type="http://schemas.openxmlformats.org/officeDocument/2006/relationships/image" Target="../media/image74.png"/><Relationship Id="rId8" Type="http://schemas.openxmlformats.org/officeDocument/2006/relationships/image" Target="../media/image9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19.png"/><Relationship Id="rId4" Type="http://schemas.openxmlformats.org/officeDocument/2006/relationships/image" Target="../media/image71.png"/><Relationship Id="rId9" Type="http://schemas.openxmlformats.org/officeDocument/2006/relationships/image" Target="../media/image20.png"/><Relationship Id="rId5" Type="http://schemas.openxmlformats.org/officeDocument/2006/relationships/image" Target="../media/image91.png"/><Relationship Id="rId6" Type="http://schemas.openxmlformats.org/officeDocument/2006/relationships/hyperlink" Target="http://drive.google.com/file/d/1LHPWuVIDrG5BJ6-lNdn-1rh1VckqCHt2/view" TargetMode="External"/><Relationship Id="rId7" Type="http://schemas.openxmlformats.org/officeDocument/2006/relationships/image" Target="../media/image74.png"/><Relationship Id="rId8" Type="http://schemas.openxmlformats.org/officeDocument/2006/relationships/image" Target="../media/image9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81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92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78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80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89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7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19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83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82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79.png"/><Relationship Id="rId4" Type="http://schemas.openxmlformats.org/officeDocument/2006/relationships/image" Target="../media/image84.png"/><Relationship Id="rId5" Type="http://schemas.openxmlformats.org/officeDocument/2006/relationships/image" Target="../media/image86.jpg"/><Relationship Id="rId6" Type="http://schemas.openxmlformats.org/officeDocument/2006/relationships/image" Target="../media/image90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104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98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98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98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96.png"/><Relationship Id="rId6" Type="http://schemas.openxmlformats.org/officeDocument/2006/relationships/image" Target="../media/image97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9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100.pn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103.pn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79.png"/><Relationship Id="rId4" Type="http://schemas.openxmlformats.org/officeDocument/2006/relationships/image" Target="../media/image84.png"/><Relationship Id="rId5" Type="http://schemas.openxmlformats.org/officeDocument/2006/relationships/image" Target="../media/image106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99.png"/><Relationship Id="rId4" Type="http://schemas.openxmlformats.org/officeDocument/2006/relationships/image" Target="../media/image19.png"/><Relationship Id="rId5" Type="http://schemas.openxmlformats.org/officeDocument/2006/relationships/image" Target="../media/image79.png"/><Relationship Id="rId6" Type="http://schemas.openxmlformats.org/officeDocument/2006/relationships/image" Target="../media/image84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101.png"/><Relationship Id="rId4" Type="http://schemas.openxmlformats.org/officeDocument/2006/relationships/image" Target="../media/image5.png"/><Relationship Id="rId5" Type="http://schemas.openxmlformats.org/officeDocument/2006/relationships/image" Target="../media/image3.png"/><Relationship Id="rId6" Type="http://schemas.openxmlformats.org/officeDocument/2006/relationships/image" Target="../media/image1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hyperlink" Target="http://drive.google.com/file/d/1bShHsZIGG4aks2t3hodv23gzrV2cltGc/view" TargetMode="External"/><Relationship Id="rId6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75" name="Google Shape;175;p4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76" name="Google Shape;176;p4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42"/>
          <p:cNvPicPr preferRelativeResize="0"/>
          <p:nvPr/>
        </p:nvPicPr>
        <p:blipFill rotWithShape="1">
          <a:blip r:embed="rId5">
            <a:alphaModFix/>
          </a:blip>
          <a:srcRect b="7748" l="3693" r="364" t="54599"/>
          <a:stretch/>
        </p:blipFill>
        <p:spPr>
          <a:xfrm>
            <a:off x="0" y="0"/>
            <a:ext cx="9144001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42"/>
          <p:cNvPicPr preferRelativeResize="0"/>
          <p:nvPr/>
        </p:nvPicPr>
        <p:blipFill rotWithShape="1">
          <a:blip r:embed="rId6">
            <a:alphaModFix/>
          </a:blip>
          <a:srcRect b="0" l="10810" r="13004" t="0"/>
          <a:stretch/>
        </p:blipFill>
        <p:spPr>
          <a:xfrm>
            <a:off x="4507575" y="743850"/>
            <a:ext cx="3777949" cy="319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9" name="Google Shape;179;p42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180" name="Google Shape;180;p42"/>
            <p:cNvPicPr preferRelativeResize="0"/>
            <p:nvPr/>
          </p:nvPicPr>
          <p:blipFill rotWithShape="1">
            <a:blip r:embed="rId7">
              <a:alphaModFix/>
            </a:blip>
            <a:srcRect b="0" l="33332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1" name="Google Shape;181;p42"/>
            <p:cNvPicPr preferRelativeResize="0"/>
            <p:nvPr/>
          </p:nvPicPr>
          <p:blipFill rotWithShape="1">
            <a:blip r:embed="rId7">
              <a:alphaModFix/>
            </a:blip>
            <a:srcRect b="0" l="69870" r="3982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182" name="Google Shape;182;p42"/>
          <p:cNvPicPr preferRelativeResize="0"/>
          <p:nvPr/>
        </p:nvPicPr>
        <p:blipFill rotWithShape="1">
          <a:blip r:embed="rId8">
            <a:alphaModFix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51"/>
          <p:cNvPicPr preferRelativeResize="0"/>
          <p:nvPr/>
        </p:nvPicPr>
        <p:blipFill rotWithShape="1">
          <a:blip r:embed="rId3">
            <a:alphaModFix/>
          </a:blip>
          <a:srcRect b="8254" l="0" r="0" t="935"/>
          <a:stretch/>
        </p:blipFill>
        <p:spPr>
          <a:xfrm flipH="1">
            <a:off x="3" y="0"/>
            <a:ext cx="9143997" cy="57576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77" name="Google Shape;277;p5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78" name="Google Shape;278;p51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51"/>
          <p:cNvSpPr txBox="1"/>
          <p:nvPr/>
        </p:nvSpPr>
        <p:spPr>
          <a:xfrm>
            <a:off x="366124" y="2150850"/>
            <a:ext cx="4206000" cy="9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implementação simples e sistematizada</a:t>
            </a:r>
            <a:endParaRPr b="1" i="0" sz="3000" u="none" cap="none" strike="noStrike">
              <a:solidFill>
                <a:srgbClr val="FCFE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80" name="Google Shape;280;p51"/>
          <p:cNvSpPr/>
          <p:nvPr/>
        </p:nvSpPr>
        <p:spPr>
          <a:xfrm>
            <a:off x="4678850" y="379850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1" name="Google Shape;281;p51"/>
          <p:cNvGrpSpPr/>
          <p:nvPr/>
        </p:nvGrpSpPr>
        <p:grpSpPr>
          <a:xfrm>
            <a:off x="4737195" y="2832250"/>
            <a:ext cx="2261401" cy="1994471"/>
            <a:chOff x="6456945" y="2832250"/>
            <a:chExt cx="2261401" cy="1994471"/>
          </a:xfrm>
        </p:grpSpPr>
        <p:pic>
          <p:nvPicPr>
            <p:cNvPr id="282" name="Google Shape;282;p51"/>
            <p:cNvPicPr preferRelativeResize="0"/>
            <p:nvPr/>
          </p:nvPicPr>
          <p:blipFill rotWithShape="1">
            <a:blip r:embed="rId6">
              <a:alphaModFix/>
            </a:blip>
            <a:srcRect b="0" l="10810" r="13004" t="0"/>
            <a:stretch/>
          </p:blipFill>
          <p:spPr>
            <a:xfrm>
              <a:off x="6456945" y="2832250"/>
              <a:ext cx="2261401" cy="190679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83" name="Google Shape;283;p51"/>
            <p:cNvGrpSpPr/>
            <p:nvPr/>
          </p:nvGrpSpPr>
          <p:grpSpPr>
            <a:xfrm>
              <a:off x="7260951" y="4396741"/>
              <a:ext cx="1399385" cy="429980"/>
              <a:chOff x="4684963" y="4006500"/>
              <a:chExt cx="3171052" cy="977450"/>
            </a:xfrm>
          </p:grpSpPr>
          <p:pic>
            <p:nvPicPr>
              <p:cNvPr id="284" name="Google Shape;284;p51"/>
              <p:cNvPicPr preferRelativeResize="0"/>
              <p:nvPr/>
            </p:nvPicPr>
            <p:blipFill rotWithShape="1">
              <a:blip r:embed="rId7">
                <a:alphaModFix/>
              </a:blip>
              <a:srcRect b="0" l="33332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85" name="Google Shape;285;p51"/>
              <p:cNvPicPr preferRelativeResize="0"/>
              <p:nvPr/>
            </p:nvPicPr>
            <p:blipFill rotWithShape="1">
              <a:blip r:embed="rId7">
                <a:alphaModFix/>
              </a:blip>
              <a:srcRect b="0" l="69870" r="3982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286" name="Google Shape;286;p51"/>
          <p:cNvSpPr txBox="1"/>
          <p:nvPr/>
        </p:nvSpPr>
        <p:spPr>
          <a:xfrm>
            <a:off x="4871950" y="567300"/>
            <a:ext cx="1994100" cy="16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brincar 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ao ar livre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crianças brincando ao ar livre em contato com a natureza</a:t>
            </a:r>
            <a:endParaRPr b="0" i="0" sz="12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9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todo dia 1 arzinho</a:t>
            </a:r>
            <a:endParaRPr b="0" i="0" sz="9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 x semana 1 arzão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52"/>
          <p:cNvSpPr txBox="1"/>
          <p:nvPr/>
        </p:nvSpPr>
        <p:spPr>
          <a:xfrm>
            <a:off x="2087100" y="1361450"/>
            <a:ext cx="6689700" cy="2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cuidadores de crianças de 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0-3 anos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292" name="Google Shape;292;p5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93" name="Google Shape;293;p5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53"/>
          <p:cNvSpPr txBox="1"/>
          <p:nvPr/>
        </p:nvSpPr>
        <p:spPr>
          <a:xfrm>
            <a:off x="2087100" y="1571675"/>
            <a:ext cx="6689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caixa de ferramenta,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 estratégias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t/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299" name="Google Shape;299;p5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00" name="Google Shape;300;p53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4"/>
          <p:cNvSpPr txBox="1"/>
          <p:nvPr/>
        </p:nvSpPr>
        <p:spPr>
          <a:xfrm>
            <a:off x="2087100" y="648125"/>
            <a:ext cx="66897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ciclo</a:t>
            </a:r>
            <a:r>
              <a:rPr lang="pt-BR" sz="5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semanas 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de conteúdo </a:t>
            </a:r>
            <a:r>
              <a:rPr lang="pt-BR" sz="5000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à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 famílias via whatsapp e dicas impressas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06" name="Google Shape;306;p5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07" name="Google Shape;307;p54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p55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55"/>
          <p:cNvSpPr/>
          <p:nvPr/>
        </p:nvSpPr>
        <p:spPr>
          <a:xfrm>
            <a:off x="7176000" y="275515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RODAS DE CONVERSAS COM OS CUIDADORES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14" name="Google Shape;314;p55"/>
          <p:cNvCxnSpPr/>
          <p:nvPr/>
        </p:nvCxnSpPr>
        <p:spPr>
          <a:xfrm>
            <a:off x="6613850" y="302820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315" name="Google Shape;315;p55"/>
          <p:cNvSpPr txBox="1"/>
          <p:nvPr/>
        </p:nvSpPr>
        <p:spPr>
          <a:xfrm>
            <a:off x="1509125" y="207600"/>
            <a:ext cx="6115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preparando os servidores antes e promovendo troca com as famílias durante e depois dentro de cada tema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6" name="Google Shape;316;p55"/>
          <p:cNvSpPr/>
          <p:nvPr/>
        </p:nvSpPr>
        <p:spPr>
          <a:xfrm>
            <a:off x="1740775" y="1933000"/>
            <a:ext cx="273000" cy="2520900"/>
          </a:xfrm>
          <a:prstGeom prst="rect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LINK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7" name="Google Shape;317;p55"/>
          <p:cNvSpPr/>
          <p:nvPr/>
        </p:nvSpPr>
        <p:spPr>
          <a:xfrm>
            <a:off x="8627575" y="1933000"/>
            <a:ext cx="273000" cy="2520900"/>
          </a:xfrm>
          <a:prstGeom prst="rect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LINK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318" name="Google Shape;318;p55"/>
          <p:cNvGrpSpPr/>
          <p:nvPr/>
        </p:nvGrpSpPr>
        <p:grpSpPr>
          <a:xfrm>
            <a:off x="2256280" y="2730690"/>
            <a:ext cx="982001" cy="925461"/>
            <a:chOff x="6163675" y="2597550"/>
            <a:chExt cx="2376000" cy="2239200"/>
          </a:xfrm>
        </p:grpSpPr>
        <p:sp>
          <p:nvSpPr>
            <p:cNvPr id="319" name="Google Shape;319;p55"/>
            <p:cNvSpPr/>
            <p:nvPr/>
          </p:nvSpPr>
          <p:spPr>
            <a:xfrm>
              <a:off x="6163675" y="2597550"/>
              <a:ext cx="2376000" cy="2239200"/>
            </a:xfrm>
            <a:prstGeom prst="rect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20" name="Google Shape;320;p55"/>
            <p:cNvGrpSpPr/>
            <p:nvPr/>
          </p:nvGrpSpPr>
          <p:grpSpPr>
            <a:xfrm>
              <a:off x="6222020" y="2832250"/>
              <a:ext cx="2261401" cy="1994470"/>
              <a:chOff x="6456945" y="2832250"/>
              <a:chExt cx="2261401" cy="1994470"/>
            </a:xfrm>
          </p:grpSpPr>
          <p:pic>
            <p:nvPicPr>
              <p:cNvPr id="321" name="Google Shape;321;p55"/>
              <p:cNvPicPr preferRelativeResize="0"/>
              <p:nvPr/>
            </p:nvPicPr>
            <p:blipFill rotWithShape="1">
              <a:blip r:embed="rId4">
                <a:alphaModFix/>
              </a:blip>
              <a:srcRect b="0" l="10809" r="13004" t="0"/>
              <a:stretch/>
            </p:blipFill>
            <p:spPr>
              <a:xfrm>
                <a:off x="6456945" y="2832250"/>
                <a:ext cx="2261401" cy="1906794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322" name="Google Shape;322;p55"/>
              <p:cNvGrpSpPr/>
              <p:nvPr/>
            </p:nvGrpSpPr>
            <p:grpSpPr>
              <a:xfrm>
                <a:off x="7260951" y="4396740"/>
                <a:ext cx="1399385" cy="429980"/>
                <a:chOff x="4684963" y="4006500"/>
                <a:chExt cx="3171052" cy="977450"/>
              </a:xfrm>
            </p:grpSpPr>
            <p:pic>
              <p:nvPicPr>
                <p:cNvPr id="323" name="Google Shape;323;p55"/>
                <p:cNvPicPr preferRelativeResize="0"/>
                <p:nvPr/>
              </p:nvPicPr>
              <p:blipFill rotWithShape="1">
                <a:blip r:embed="rId5">
                  <a:alphaModFix/>
                </a:blip>
                <a:srcRect b="0" l="33333" r="40520" t="0"/>
                <a:stretch/>
              </p:blipFill>
              <p:spPr>
                <a:xfrm>
                  <a:off x="4684963" y="4006500"/>
                  <a:ext cx="1529527" cy="9774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24" name="Google Shape;324;p55"/>
                <p:cNvPicPr preferRelativeResize="0"/>
                <p:nvPr/>
              </p:nvPicPr>
              <p:blipFill rotWithShape="1">
                <a:blip r:embed="rId5">
                  <a:alphaModFix/>
                </a:blip>
                <a:srcRect b="0" l="69869" r="3983" t="0"/>
                <a:stretch/>
              </p:blipFill>
              <p:spPr>
                <a:xfrm>
                  <a:off x="6326488" y="4006500"/>
                  <a:ext cx="1529527" cy="9774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</p:grpSp>
      <p:sp>
        <p:nvSpPr>
          <p:cNvPr id="325" name="Google Shape;325;p55"/>
          <p:cNvSpPr/>
          <p:nvPr/>
        </p:nvSpPr>
        <p:spPr>
          <a:xfrm>
            <a:off x="3418388" y="2730690"/>
            <a:ext cx="981900" cy="9255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6" name="Google Shape;326;p55"/>
          <p:cNvSpPr/>
          <p:nvPr/>
        </p:nvSpPr>
        <p:spPr>
          <a:xfrm>
            <a:off x="4600568" y="2730690"/>
            <a:ext cx="981900" cy="9255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" name="Google Shape;327;p55"/>
          <p:cNvSpPr/>
          <p:nvPr/>
        </p:nvSpPr>
        <p:spPr>
          <a:xfrm>
            <a:off x="5805031" y="2730690"/>
            <a:ext cx="981900" cy="9255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p55"/>
          <p:cNvSpPr txBox="1"/>
          <p:nvPr/>
        </p:nvSpPr>
        <p:spPr>
          <a:xfrm>
            <a:off x="3418400" y="940500"/>
            <a:ext cx="9819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 E PARA O EQUIPAMENTO PÚBLICO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329" name="Google Shape;329;p55"/>
          <p:cNvPicPr preferRelativeResize="0"/>
          <p:nvPr/>
        </p:nvPicPr>
        <p:blipFill rotWithShape="1">
          <a:blip r:embed="rId6">
            <a:alphaModFix/>
          </a:blip>
          <a:srcRect b="0" l="0" r="50937" t="0"/>
          <a:stretch/>
        </p:blipFill>
        <p:spPr>
          <a:xfrm>
            <a:off x="4782590" y="2955913"/>
            <a:ext cx="612085" cy="5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5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927374" y="2915812"/>
            <a:ext cx="715933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5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75130" y="2936800"/>
            <a:ext cx="888594" cy="5800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2" name="Google Shape;332;p55"/>
          <p:cNvCxnSpPr/>
          <p:nvPr/>
        </p:nvCxnSpPr>
        <p:spPr>
          <a:xfrm>
            <a:off x="1336925" y="302820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333" name="Google Shape;333;p55"/>
          <p:cNvSpPr/>
          <p:nvPr/>
        </p:nvSpPr>
        <p:spPr>
          <a:xfrm>
            <a:off x="262275" y="275515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VIDEOS ESPECIALISTAS -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4" name="Google Shape;334;p55"/>
          <p:cNvSpPr txBox="1"/>
          <p:nvPr/>
        </p:nvSpPr>
        <p:spPr>
          <a:xfrm>
            <a:off x="4601325" y="9405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2x NA SEMANA VIA WHATSAPP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35" name="Google Shape;335;p55"/>
          <p:cNvSpPr txBox="1"/>
          <p:nvPr/>
        </p:nvSpPr>
        <p:spPr>
          <a:xfrm>
            <a:off x="5811975" y="9405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2x NA SEMANA VIA AGENDA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36" name="Google Shape;336;p55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37" name="Google Shape;337;p55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55"/>
          <p:cNvSpPr txBox="1"/>
          <p:nvPr/>
        </p:nvSpPr>
        <p:spPr>
          <a:xfrm>
            <a:off x="262275" y="903925"/>
            <a:ext cx="1236000" cy="10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apresentação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sensibilização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+ SENSIBILIZAÇÃO CICLO COM ABERTURA DE RODA DE CONVERSA PARA PROFESSORES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ENXOVAL  PREPARANDO A CRECHE + ENXOVAL PROFESSORES 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(um por ciclo)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56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44" name="Google Shape;344;p5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45" name="Google Shape;345;p5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56"/>
          <p:cNvSpPr txBox="1"/>
          <p:nvPr/>
        </p:nvSpPr>
        <p:spPr>
          <a:xfrm>
            <a:off x="366125" y="1592300"/>
            <a:ext cx="42060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são 3 passos essenciais para implementar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51" name="Google Shape;351;p5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52" name="Google Shape;352;p5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57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354" name="Google Shape;354;p57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55" name="Google Shape;355;p57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56" name="Google Shape;356;p57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57" name="Google Shape;357;p57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58" name="Google Shape;358;p57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59" name="Google Shape;359;p57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360" name="Google Shape;360;p57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361" name="Google Shape;361;p57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2" name="Google Shape;362;p57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3" name="Google Shape;363;p57"/>
          <p:cNvSpPr txBox="1"/>
          <p:nvPr/>
        </p:nvSpPr>
        <p:spPr>
          <a:xfrm>
            <a:off x="7349299" y="1775750"/>
            <a:ext cx="12129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4" name="Google Shape;364;p57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5" name="Google Shape;365;p57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66" name="Google Shape;366;p57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67" name="Google Shape;367;p57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368" name="Google Shape;368;p57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9" name="Google Shape;369;p57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0" name="Google Shape;370;p57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1" name="Google Shape;371;p57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2" name="Google Shape;372;p57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3" name="Google Shape;373;p57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4" name="Google Shape;374;p57"/>
          <p:cNvSpPr/>
          <p:nvPr/>
        </p:nvSpPr>
        <p:spPr>
          <a:xfrm rot="10800000">
            <a:off x="1127675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57"/>
          <p:cNvSpPr txBox="1"/>
          <p:nvPr/>
        </p:nvSpPr>
        <p:spPr>
          <a:xfrm>
            <a:off x="572673" y="87825"/>
            <a:ext cx="15258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estamos aqui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76" name="Google Shape;376;p57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377" name="Google Shape;377;p57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58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83" name="Google Shape;383;p5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84" name="Google Shape;384;p5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Google Shape;385;p58"/>
          <p:cNvSpPr txBox="1"/>
          <p:nvPr/>
        </p:nvSpPr>
        <p:spPr>
          <a:xfrm>
            <a:off x="366125" y="2187425"/>
            <a:ext cx="4206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 </a:t>
            </a:r>
            <a:endParaRPr b="0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90" name="Google Shape;390;p5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91" name="Google Shape;391;p5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59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393" name="Google Shape;393;p59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94" name="Google Shape;394;p59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95" name="Google Shape;395;p59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96" name="Google Shape;396;p59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97" name="Google Shape;397;p59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98" name="Google Shape;398;p59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399" name="Google Shape;399;p59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400" name="Google Shape;400;p59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1" name="Google Shape;401;p59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2" name="Google Shape;402;p59"/>
          <p:cNvSpPr txBox="1"/>
          <p:nvPr/>
        </p:nvSpPr>
        <p:spPr>
          <a:xfrm>
            <a:off x="7349299" y="1775750"/>
            <a:ext cx="12129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3" name="Google Shape;403;p59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4" name="Google Shape;404;p59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405" name="Google Shape;405;p59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406" name="Google Shape;406;p59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407" name="Google Shape;407;p59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668B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8" name="Google Shape;408;p59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9" name="Google Shape;409;p59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0" name="Google Shape;410;p59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1" name="Google Shape;411;p59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2" name="Google Shape;412;p59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3" name="Google Shape;413;p59"/>
          <p:cNvSpPr/>
          <p:nvPr/>
        </p:nvSpPr>
        <p:spPr>
          <a:xfrm rot="10800000">
            <a:off x="2435350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59"/>
          <p:cNvSpPr txBox="1"/>
          <p:nvPr/>
        </p:nvSpPr>
        <p:spPr>
          <a:xfrm>
            <a:off x="1557451" y="87825"/>
            <a:ext cx="2122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15" name="Google Shape;415;p59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416" name="Google Shape;416;p59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Google Shape;421;p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4525" y="2315775"/>
            <a:ext cx="4456776" cy="23415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22" name="Google Shape;422;p6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3" name="Google Shape;423;p6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60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25" name="Google Shape;425;p6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6" name="Google Shape;426;p6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27" name="Google Shape;427;p6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8" name="Google Shape;428;p6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60"/>
          <p:cNvSpPr txBox="1"/>
          <p:nvPr/>
        </p:nvSpPr>
        <p:spPr>
          <a:xfrm>
            <a:off x="5532900" y="365575"/>
            <a:ext cx="3243900" cy="15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Apresentação do programa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Apresentação do programa e sensibilização com vídeo aula de especialista no tema para os 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professores/ servidores com 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abertura de Roda de Conversa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30" name="Google Shape;430;p60"/>
          <p:cNvPicPr preferRelativeResize="0"/>
          <p:nvPr/>
        </p:nvPicPr>
        <p:blipFill rotWithShape="1">
          <a:blip r:embed="rId7">
            <a:alphaModFix/>
          </a:blip>
          <a:srcRect b="0" l="0" r="11925" t="0"/>
          <a:stretch/>
        </p:blipFill>
        <p:spPr>
          <a:xfrm>
            <a:off x="366125" y="461950"/>
            <a:ext cx="4133448" cy="312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43"/>
          <p:cNvPicPr preferRelativeResize="0"/>
          <p:nvPr/>
        </p:nvPicPr>
        <p:blipFill rotWithShape="1">
          <a:blip r:embed="rId3">
            <a:alphaModFix/>
          </a:blip>
          <a:srcRect b="9922" l="0" r="0" t="6470"/>
          <a:stretch/>
        </p:blipFill>
        <p:spPr>
          <a:xfrm flipH="1">
            <a:off x="-57047" y="0"/>
            <a:ext cx="9229220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43"/>
          <p:cNvPicPr preferRelativeResize="0"/>
          <p:nvPr/>
        </p:nvPicPr>
        <p:blipFill rotWithShape="1">
          <a:blip r:embed="rId4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43"/>
          <p:cNvSpPr txBox="1"/>
          <p:nvPr/>
        </p:nvSpPr>
        <p:spPr>
          <a:xfrm>
            <a:off x="2087100" y="1250375"/>
            <a:ext cx="42801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Infância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gerar impacto positivo no desenvolvimento infantil, sempre alinhado com os ODSs.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90" name="Google Shape;190;p43"/>
          <p:cNvPicPr preferRelativeResize="0"/>
          <p:nvPr/>
        </p:nvPicPr>
        <p:blipFill rotWithShape="1">
          <a:blip r:embed="rId5">
            <a:alphaModFix/>
          </a:blip>
          <a:srcRect b="66958" l="50278" r="33868" t="984"/>
          <a:stretch/>
        </p:blipFill>
        <p:spPr>
          <a:xfrm>
            <a:off x="2183876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43"/>
          <p:cNvPicPr preferRelativeResize="0"/>
          <p:nvPr/>
        </p:nvPicPr>
        <p:blipFill rotWithShape="1">
          <a:blip r:embed="rId5">
            <a:alphaModFix/>
          </a:blip>
          <a:srcRect b="66958" l="66645" r="17500" t="984"/>
          <a:stretch/>
        </p:blipFill>
        <p:spPr>
          <a:xfrm>
            <a:off x="2694401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43"/>
          <p:cNvPicPr preferRelativeResize="0"/>
          <p:nvPr/>
        </p:nvPicPr>
        <p:blipFill rotWithShape="1">
          <a:blip r:embed="rId5">
            <a:alphaModFix/>
          </a:blip>
          <a:srcRect b="33971" l="66854" r="17290" t="33971"/>
          <a:stretch/>
        </p:blipFill>
        <p:spPr>
          <a:xfrm>
            <a:off x="3204926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43"/>
          <p:cNvPicPr preferRelativeResize="0"/>
          <p:nvPr/>
        </p:nvPicPr>
        <p:blipFill rotWithShape="1">
          <a:blip r:embed="rId5">
            <a:alphaModFix/>
          </a:blip>
          <a:srcRect b="729" l="66821" r="17323" t="67211"/>
          <a:stretch/>
        </p:blipFill>
        <p:spPr>
          <a:xfrm>
            <a:off x="2694401" y="34674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43"/>
          <p:cNvPicPr preferRelativeResize="0"/>
          <p:nvPr/>
        </p:nvPicPr>
        <p:blipFill rotWithShape="1">
          <a:blip r:embed="rId5">
            <a:alphaModFix/>
          </a:blip>
          <a:srcRect b="798" l="50140" r="34006" t="67143"/>
          <a:stretch/>
        </p:blipFill>
        <p:spPr>
          <a:xfrm>
            <a:off x="2183876" y="3467475"/>
            <a:ext cx="429351" cy="457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5" name="Google Shape;195;p43"/>
          <p:cNvGrpSpPr/>
          <p:nvPr/>
        </p:nvGrpSpPr>
        <p:grpSpPr>
          <a:xfrm>
            <a:off x="3799550" y="2935175"/>
            <a:ext cx="987600" cy="989700"/>
            <a:chOff x="991948" y="900300"/>
            <a:chExt cx="987600" cy="989700"/>
          </a:xfrm>
        </p:grpSpPr>
        <p:pic>
          <p:nvPicPr>
            <p:cNvPr id="196" name="Google Shape;196;p43"/>
            <p:cNvPicPr preferRelativeResize="0"/>
            <p:nvPr/>
          </p:nvPicPr>
          <p:blipFill rotWithShape="1">
            <a:blip r:embed="rId5">
              <a:alphaModFix/>
            </a:blip>
            <a:srcRect b="1783" l="83467" r="678" t="68083"/>
            <a:stretch/>
          </p:blipFill>
          <p:spPr>
            <a:xfrm>
              <a:off x="991948" y="900300"/>
              <a:ext cx="987600" cy="9897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97" name="Google Shape;197;p43"/>
            <p:cNvSpPr/>
            <p:nvPr/>
          </p:nvSpPr>
          <p:spPr>
            <a:xfrm>
              <a:off x="1243825" y="1153225"/>
              <a:ext cx="483900" cy="4839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U95-Logo-horizontal_PRETO-02.png" id="198" name="Google Shape;198;p43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9" name="Google Shape;199;p43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35" name="Google Shape;435;p6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36" name="Google Shape;436;p6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61"/>
          <p:cNvSpPr txBox="1"/>
          <p:nvPr/>
        </p:nvSpPr>
        <p:spPr>
          <a:xfrm>
            <a:off x="231850" y="181500"/>
            <a:ext cx="2955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38" name="Google Shape;438;p6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76050" y="2401150"/>
            <a:ext cx="1722901" cy="172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6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7" y="969902"/>
            <a:ext cx="3244974" cy="2292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6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863902" y="20625"/>
            <a:ext cx="2912796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62"/>
          <p:cNvSpPr txBox="1"/>
          <p:nvPr/>
        </p:nvSpPr>
        <p:spPr>
          <a:xfrm>
            <a:off x="366125" y="207600"/>
            <a:ext cx="8410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 cada ciclo, apresentação da vídeo aula, dos conteúdos e entrega de </a:t>
            </a:r>
            <a:r>
              <a:rPr b="1" i="0" lang="pt-BR" sz="15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botons e certificados para os servidores +</a:t>
            </a: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 cartazes nos murais dos equipamentos 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446" name="Google Shape;446;p6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47" name="Google Shape;447;p6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6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01751" y="822650"/>
            <a:ext cx="1945001" cy="2750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6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366575" y="3827213"/>
            <a:ext cx="999500" cy="99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6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534650" y="3669625"/>
            <a:ext cx="1241533" cy="8772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55" name="Google Shape;455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6" name="Google Shape;456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63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58" name="Google Shape;458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9" name="Google Shape;459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60" name="Google Shape;460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61" name="Google Shape;461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63"/>
          <p:cNvSpPr txBox="1"/>
          <p:nvPr/>
        </p:nvSpPr>
        <p:spPr>
          <a:xfrm>
            <a:off x="7252700" y="2829540"/>
            <a:ext cx="15240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Placa de Participação do programa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(mural da escola)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Formaliza a participação junto aos profissionais e famílias </a:t>
            </a:r>
            <a:endParaRPr b="0" i="0" sz="12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3" name="Google Shape;463;p63"/>
          <p:cNvSpPr txBox="1"/>
          <p:nvPr/>
        </p:nvSpPr>
        <p:spPr>
          <a:xfrm>
            <a:off x="7256525" y="3600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64" name="Google Shape;464;p6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6904817" cy="5175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69" name="Google Shape;469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70" name="Google Shape;470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6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72" name="Google Shape;472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73" name="Google Shape;473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74" name="Google Shape;474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75" name="Google Shape;475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6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1686775" cy="2643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6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087100" y="57500"/>
            <a:ext cx="1524000" cy="2388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6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810000" y="57525"/>
            <a:ext cx="1524000" cy="238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6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66124" y="2670718"/>
            <a:ext cx="1539925" cy="2413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6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087100" y="2683210"/>
            <a:ext cx="1524000" cy="2388102"/>
          </a:xfrm>
          <a:prstGeom prst="rect">
            <a:avLst/>
          </a:prstGeom>
          <a:noFill/>
          <a:ln>
            <a:noFill/>
          </a:ln>
        </p:spPr>
      </p:pic>
      <p:sp>
        <p:nvSpPr>
          <p:cNvPr id="481" name="Google Shape;481;p64"/>
          <p:cNvSpPr txBox="1"/>
          <p:nvPr/>
        </p:nvSpPr>
        <p:spPr>
          <a:xfrm>
            <a:off x="5532900" y="1383900"/>
            <a:ext cx="32439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Baralho das emoções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(sala dos professores)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Ter intenções para o nosso dia, para a nossa vida, para as nossas relações, para a nossa carreira traz consciência às nossas atitudes.</a:t>
            </a:r>
            <a:r>
              <a:rPr b="0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Ou seja, sem intenção, somos navios à deriva e vamos chegar onde o vento nos levar. Com a intenção vem uma responsabilidade incrível, mas também liberdade. Liberdade para sermos nós.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Pode não ser fácil, mas é simples. Na verdade é uma jornada apenas para os corajosos, é difícil e desconfortável a cada passo do caminho, mas cada conquista torna-nos mais fortes, mais saudáveis, mais felizes, mais capazes, mais organizados, mais orgulhosos e mais vivos. Depois da intenção definida podemos perguntar: como quero agir hoje para satisfazer esta intenção?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No percurso, é importante ir percebendo se estamos a ser fieis às nossas intenções e nosso baralho das emoções pode te ajudar.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82" name="Google Shape;482;p64"/>
          <p:cNvSpPr txBox="1"/>
          <p:nvPr/>
        </p:nvSpPr>
        <p:spPr>
          <a:xfrm>
            <a:off x="5536625" y="360000"/>
            <a:ext cx="32439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83" name="Google Shape;483;p64"/>
          <p:cNvSpPr txBox="1"/>
          <p:nvPr/>
        </p:nvSpPr>
        <p:spPr>
          <a:xfrm>
            <a:off x="5542025" y="360000"/>
            <a:ext cx="15240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88" name="Google Shape;488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89" name="Google Shape;489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" name="Google Shape;490;p65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91" name="Google Shape;491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92" name="Google Shape;492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93" name="Google Shape;493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94" name="Google Shape;494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" name="Google Shape;495;p6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5" y="222250"/>
            <a:ext cx="4967876" cy="4462283"/>
          </a:xfrm>
          <a:prstGeom prst="rect">
            <a:avLst/>
          </a:prstGeom>
          <a:noFill/>
          <a:ln>
            <a:noFill/>
          </a:ln>
        </p:spPr>
      </p:pic>
      <p:sp>
        <p:nvSpPr>
          <p:cNvPr id="496" name="Google Shape;496;p65"/>
          <p:cNvSpPr txBox="1"/>
          <p:nvPr/>
        </p:nvSpPr>
        <p:spPr>
          <a:xfrm>
            <a:off x="5532900" y="16887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Camisetas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Reforçam e sinalizam o compromisso de adesão ao programa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7" name="Google Shape;497;p65"/>
          <p:cNvSpPr txBox="1"/>
          <p:nvPr/>
        </p:nvSpPr>
        <p:spPr>
          <a:xfrm>
            <a:off x="5532900" y="3600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(profissionais sensibilizados)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02" name="Google Shape;502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03" name="Google Shape;503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Google Shape;504;p66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05" name="Google Shape;505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06" name="Google Shape;506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07" name="Google Shape;507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08" name="Google Shape;508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09" name="Google Shape;509;p66"/>
          <p:cNvSpPr txBox="1"/>
          <p:nvPr/>
        </p:nvSpPr>
        <p:spPr>
          <a:xfrm>
            <a:off x="366125" y="263600"/>
            <a:ext cx="1524000" cy="47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Pinturas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calçada / muros do equipamento)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Muitas opções de Intervenções brincantes com pinturas bem simples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cuidador e criança para brincar em qualquer percurso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Google Shape;302;p39" id="510" name="Google Shape;510;p66"/>
          <p:cNvPicPr preferRelativeResize="0"/>
          <p:nvPr/>
        </p:nvPicPr>
        <p:blipFill rotWithShape="1">
          <a:blip r:embed="rId6">
            <a:alphaModFix/>
          </a:blip>
          <a:srcRect b="348" l="18523" r="30291" t="48350"/>
          <a:stretch/>
        </p:blipFill>
        <p:spPr>
          <a:xfrm>
            <a:off x="2087100" y="1849099"/>
            <a:ext cx="2268912" cy="23055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03;p39" id="511" name="Google Shape;511;p66"/>
          <p:cNvPicPr preferRelativeResize="0"/>
          <p:nvPr/>
        </p:nvPicPr>
        <p:blipFill rotWithShape="1">
          <a:blip r:embed="rId7">
            <a:alphaModFix/>
          </a:blip>
          <a:srcRect b="2272" l="14987" r="8459" t="45094"/>
          <a:stretch/>
        </p:blipFill>
        <p:spPr>
          <a:xfrm>
            <a:off x="5553793" y="3486550"/>
            <a:ext cx="3437832" cy="1585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6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69200" y="3434950"/>
            <a:ext cx="764799" cy="13217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incadeira chao 3.jpg" id="513" name="Google Shape;513;p66"/>
          <p:cNvPicPr preferRelativeResize="0"/>
          <p:nvPr/>
        </p:nvPicPr>
        <p:blipFill rotWithShape="1">
          <a:blip r:embed="rId9">
            <a:alphaModFix/>
          </a:blip>
          <a:srcRect b="0" l="25804" r="6449" t="24833"/>
          <a:stretch/>
        </p:blipFill>
        <p:spPr>
          <a:xfrm>
            <a:off x="2087100" y="0"/>
            <a:ext cx="2268900" cy="168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66"/>
          <p:cNvPicPr preferRelativeResize="0"/>
          <p:nvPr/>
        </p:nvPicPr>
        <p:blipFill rotWithShape="1">
          <a:blip r:embed="rId10">
            <a:alphaModFix/>
          </a:blip>
          <a:srcRect b="5571" l="-11536" r="-7397" t="-1819"/>
          <a:stretch/>
        </p:blipFill>
        <p:spPr>
          <a:xfrm>
            <a:off x="3499300" y="3486550"/>
            <a:ext cx="1152698" cy="1321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" name="Google Shape;515;p66"/>
          <p:cNvPicPr preferRelativeResize="0"/>
          <p:nvPr/>
        </p:nvPicPr>
        <p:blipFill rotWithShape="1">
          <a:blip r:embed="rId11">
            <a:alphaModFix/>
          </a:blip>
          <a:srcRect b="2282" l="0" r="0" t="2233"/>
          <a:stretch/>
        </p:blipFill>
        <p:spPr>
          <a:xfrm>
            <a:off x="4569200" y="0"/>
            <a:ext cx="4574800" cy="3262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Google Shape;520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448900"/>
            <a:ext cx="2829775" cy="198133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U95-Logo-horizontal_PRETO-02.png" id="521" name="Google Shape;521;p67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22" name="Google Shape;522;p67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p67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24" name="Google Shape;524;p67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25" name="Google Shape;525;p67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26" name="Google Shape;526;p67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27" name="Google Shape;527;p67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" name="Google Shape;528;p6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829775" y="368317"/>
            <a:ext cx="6297501" cy="4455158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67"/>
          <p:cNvSpPr txBox="1"/>
          <p:nvPr/>
        </p:nvSpPr>
        <p:spPr>
          <a:xfrm>
            <a:off x="366125" y="2636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30" name="Google Shape;530;p67"/>
          <p:cNvSpPr txBox="1"/>
          <p:nvPr/>
        </p:nvSpPr>
        <p:spPr>
          <a:xfrm>
            <a:off x="390000" y="3490900"/>
            <a:ext cx="15000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Panão etapas de desenvolvimento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sala de aula / quintal da creche)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bebês livres e assistidos para atingirem o pleno desenvolvimento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68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36" name="Google Shape;536;p6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37" name="Google Shape;537;p6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38" name="Google Shape;538;p68"/>
          <p:cNvSpPr txBox="1"/>
          <p:nvPr/>
        </p:nvSpPr>
        <p:spPr>
          <a:xfrm>
            <a:off x="366125" y="2187425"/>
            <a:ext cx="4206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 </a:t>
            </a:r>
            <a:endParaRPr b="0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43" name="Google Shape;543;p6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44" name="Google Shape;544;p6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45" name="Google Shape;545;p69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546" name="Google Shape;546;p69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47" name="Google Shape;547;p69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48" name="Google Shape;548;p69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49" name="Google Shape;549;p69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50" name="Google Shape;550;p69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51" name="Google Shape;551;p69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552" name="Google Shape;552;p69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553" name="Google Shape;553;p69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4" name="Google Shape;554;p69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5" name="Google Shape;555;p69"/>
          <p:cNvSpPr txBox="1"/>
          <p:nvPr/>
        </p:nvSpPr>
        <p:spPr>
          <a:xfrm>
            <a:off x="7349300" y="1775750"/>
            <a:ext cx="12132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6" name="Google Shape;556;p69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7" name="Google Shape;557;p69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558" name="Google Shape;558;p69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59" name="Google Shape;559;p69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560" name="Google Shape;560;p69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668B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1" name="Google Shape;561;p69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2" name="Google Shape;562;p69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3" name="Google Shape;563;p69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4" name="Google Shape;564;p69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5" name="Google Shape;565;p69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6" name="Google Shape;566;p69"/>
          <p:cNvSpPr/>
          <p:nvPr/>
        </p:nvSpPr>
        <p:spPr>
          <a:xfrm rot="10800000">
            <a:off x="3735125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7" name="Google Shape;567;p69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568" name="Google Shape;568;p69"/>
          <p:cNvSpPr txBox="1"/>
          <p:nvPr/>
        </p:nvSpPr>
        <p:spPr>
          <a:xfrm>
            <a:off x="2859801" y="87825"/>
            <a:ext cx="2122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69" name="Google Shape;569;p69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70"/>
          <p:cNvSpPr txBox="1"/>
          <p:nvPr/>
        </p:nvSpPr>
        <p:spPr>
          <a:xfrm>
            <a:off x="2087100" y="351875"/>
            <a:ext cx="4968300" cy="44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importante!</a:t>
            </a:r>
            <a:endParaRPr b="0" i="0" sz="24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vocês devem enviar os links de pesquisa e os conteúdo digitais 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o WhatsApp do seus servidores, na ordem em que deverão ser enviados às famílias, 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 orientá-los a enviar 2 vezes por semana. </a:t>
            </a:r>
            <a:r>
              <a:rPr b="0" i="1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(sugestão: terças e sextas)</a:t>
            </a:r>
            <a:endParaRPr b="0" i="1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ah, não deixem de ver os conteúdos antes de enviar.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04" name="Google Shape;204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05" name="Google Shape;205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4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07" name="Google Shape;207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08" name="Google Shape;208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09" name="Google Shape;209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0" name="Google Shape;210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44"/>
          <p:cNvSpPr txBox="1"/>
          <p:nvPr/>
        </p:nvSpPr>
        <p:spPr>
          <a:xfrm>
            <a:off x="2087100" y="1407638"/>
            <a:ext cx="49683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sobrecarga e a saúde mental dos cuidadores são os grandes pontos críticos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fundamental cuidar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de quem cuida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12" name="Google Shape;212;p44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9" name="Google Shape;579;p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9774" y="2660801"/>
            <a:ext cx="3500700" cy="1968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" name="Google Shape;580;p7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93237" y="2584604"/>
            <a:ext cx="4016864" cy="2306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" name="Google Shape;581;p7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07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82" name="Google Shape;582;p71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83" name="Google Shape;583;p71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84" name="Google Shape;584;p71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T0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85" name="Google Shape;585;p71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antes do início do envio dos conteúdos, para compreender os laços parentais de onde partimos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86" name="Google Shape;586;p71"/>
          <p:cNvSpPr txBox="1"/>
          <p:nvPr/>
        </p:nvSpPr>
        <p:spPr>
          <a:xfrm>
            <a:off x="228600" y="1713375"/>
            <a:ext cx="1891200" cy="28014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Olá! Estamos fazendo uma pesquisa para conhecer melhor como anda o desenvolvimento de nossas crianças e gostaríamos de contar com a sua participação respondendo algumas questões que não vão te tomar mais de 10 minutos.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Lembramos que esta pesquisa é anônima, ninguém saberá quem foi que a respondeu, tá?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Desde já agradecemos muito a sua colaboração.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72"/>
          <p:cNvSpPr txBox="1"/>
          <p:nvPr/>
        </p:nvSpPr>
        <p:spPr>
          <a:xfrm>
            <a:off x="2087100" y="536525"/>
            <a:ext cx="4968300" cy="41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vocês precisam enviar o link para os servidores e pedirem para que eles lembrem as famílias de responder em até 1 semana. 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incentivem o maior número de participação das famílias nas pesquisas pois é a partir disso que compreenderemos as transformações ocorridas ao final do programa.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96" name="Google Shape;596;p7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97" name="Google Shape;597;p7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98" name="Google Shape;598;p73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599" name="Google Shape;599;p73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600" name="Google Shape;600;p73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01" name="Google Shape;601;p73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02" name="Google Shape;602;p73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03" name="Google Shape;603;p73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04" name="Google Shape;604;p73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05" name="Google Shape;605;p73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06" name="Google Shape;606;p73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607" name="Google Shape;607;p73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8" name="Google Shape;608;p73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9" name="Google Shape;609;p73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0" name="Google Shape;610;p73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611" name="Google Shape;611;p73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12" name="Google Shape;612;p73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13" name="Google Shape;613;p73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614" name="Google Shape;614;p73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668B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5" name="Google Shape;615;p73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6" name="Google Shape;616;p73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7" name="Google Shape;617;p73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8" name="Google Shape;618;p73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9" name="Google Shape;619;p73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20" name="Google Shape;620;p73"/>
          <p:cNvSpPr/>
          <p:nvPr/>
        </p:nvSpPr>
        <p:spPr>
          <a:xfrm rot="10800000">
            <a:off x="5026425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1" name="Google Shape;621;p73"/>
          <p:cNvSpPr txBox="1"/>
          <p:nvPr/>
        </p:nvSpPr>
        <p:spPr>
          <a:xfrm>
            <a:off x="7349300" y="1775750"/>
            <a:ext cx="12132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22" name="Google Shape;622;p73"/>
          <p:cNvSpPr txBox="1"/>
          <p:nvPr/>
        </p:nvSpPr>
        <p:spPr>
          <a:xfrm>
            <a:off x="4173226" y="87825"/>
            <a:ext cx="2122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74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74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" name="Google Shape;629;p74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630" name="Google Shape;630;p7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31" name="Google Shape;631;p7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32" name="Google Shape;632;p74"/>
          <p:cNvSpPr txBox="1"/>
          <p:nvPr/>
        </p:nvSpPr>
        <p:spPr>
          <a:xfrm>
            <a:off x="35750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633" name="Google Shape;633;p74"/>
          <p:cNvSpPr txBox="1"/>
          <p:nvPr/>
        </p:nvSpPr>
        <p:spPr>
          <a:xfrm>
            <a:off x="794350" y="567300"/>
            <a:ext cx="19941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saquinho de descobertas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634" name="Google Shape;634;p74"/>
          <p:cNvSpPr txBox="1"/>
          <p:nvPr/>
        </p:nvSpPr>
        <p:spPr>
          <a:xfrm>
            <a:off x="63567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bilhetes para a agenda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9" name="Google Shape;639;p75"/>
          <p:cNvPicPr preferRelativeResize="0"/>
          <p:nvPr/>
        </p:nvPicPr>
        <p:blipFill rotWithShape="1">
          <a:blip r:embed="rId3">
            <a:alphaModFix/>
          </a:blip>
          <a:srcRect b="4509" l="35478" r="29765" t="1122"/>
          <a:stretch/>
        </p:blipFill>
        <p:spPr>
          <a:xfrm>
            <a:off x="366125" y="365100"/>
            <a:ext cx="2463652" cy="44644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40" name="Google Shape;640;p7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41" name="Google Shape;641;p7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" name="Google Shape;642;p75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43" name="Google Shape;643;p7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44" name="Google Shape;644;p7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45" name="Google Shape;645;p7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46" name="Google Shape;646;p7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" name="Google Shape;647;p75"/>
          <p:cNvPicPr preferRelativeResize="0"/>
          <p:nvPr/>
        </p:nvPicPr>
        <p:blipFill rotWithShape="1">
          <a:blip r:embed="rId7">
            <a:alphaModFix/>
          </a:blip>
          <a:srcRect b="0" l="0" r="73906" t="0"/>
          <a:stretch/>
        </p:blipFill>
        <p:spPr>
          <a:xfrm>
            <a:off x="6394025" y="350375"/>
            <a:ext cx="2386001" cy="3207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8" name="Google Shape;648;p75"/>
          <p:cNvSpPr txBox="1"/>
          <p:nvPr/>
        </p:nvSpPr>
        <p:spPr>
          <a:xfrm>
            <a:off x="3048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9" name="Google Shape;649;p75"/>
          <p:cNvSpPr txBox="1"/>
          <p:nvPr/>
        </p:nvSpPr>
        <p:spPr>
          <a:xfrm>
            <a:off x="30480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" name="Google Shape;650;p75"/>
          <p:cNvSpPr txBox="1"/>
          <p:nvPr/>
        </p:nvSpPr>
        <p:spPr>
          <a:xfrm>
            <a:off x="63246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1" name="Google Shape;651;p75"/>
          <p:cNvSpPr txBox="1"/>
          <p:nvPr/>
        </p:nvSpPr>
        <p:spPr>
          <a:xfrm>
            <a:off x="4520700" y="2401100"/>
            <a:ext cx="1674300" cy="22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 mágica das folhas secas</a:t>
            </a:r>
            <a:endParaRPr b="1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Folha seca é um elemento da natureza fácil de achar e gostoso de brincar. Ao manusear folhas secas para criar arte, as crianças exploram texturas, formas e cores, estimulando sua expressão criativa. Além disso, essa atividade permite que elas se conectem com a natureza, valorizando sua beleza e contribuindo para a consciência ambiental.</a:t>
            </a:r>
            <a:endParaRPr b="0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652" name="Google Shape;652;p7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048000" y="2500600"/>
            <a:ext cx="1332248" cy="13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Google Shape;653;p7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48000" y="360375"/>
            <a:ext cx="3146999" cy="1759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58" name="Google Shape;658;p7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59" name="Google Shape;659;p7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60" name="Google Shape;660;p76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661" name="Google Shape;661;p76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62" name="Google Shape;662;p76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63" name="Google Shape;663;p76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64" name="Google Shape;664;p76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65" name="Google Shape;665;p76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66" name="Google Shape;666;p76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67" name="Google Shape;667;p76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668" name="Google Shape;668;p76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69" name="Google Shape;669;p76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0" name="Google Shape;670;p76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1" name="Google Shape;671;p76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672" name="Google Shape;672;p76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73" name="Google Shape;673;p76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74" name="Google Shape;674;p76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668B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75" name="Google Shape;675;p76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76" name="Google Shape;676;p76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77" name="Google Shape;677;p76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78" name="Google Shape;678;p76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79" name="Google Shape;679;p76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80" name="Google Shape;680;p76"/>
          <p:cNvSpPr txBox="1"/>
          <p:nvPr/>
        </p:nvSpPr>
        <p:spPr>
          <a:xfrm>
            <a:off x="7349300" y="1775750"/>
            <a:ext cx="12132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81" name="Google Shape;681;p76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682" name="Google Shape;682;p76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683" name="Google Shape;683;p76"/>
          <p:cNvSpPr/>
          <p:nvPr/>
        </p:nvSpPr>
        <p:spPr>
          <a:xfrm rot="10800000">
            <a:off x="6317700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" name="Google Shape;684;p76"/>
          <p:cNvSpPr txBox="1"/>
          <p:nvPr/>
        </p:nvSpPr>
        <p:spPr>
          <a:xfrm>
            <a:off x="5464501" y="87825"/>
            <a:ext cx="2122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77"/>
          <p:cNvSpPr txBox="1"/>
          <p:nvPr/>
        </p:nvSpPr>
        <p:spPr>
          <a:xfrm>
            <a:off x="571750" y="1531500"/>
            <a:ext cx="3927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pt-BR" sz="32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promovendo as rodas de conversa com as famílias</a:t>
            </a:r>
            <a:endParaRPr b="0" i="0" sz="2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690" name="Google Shape;690;p7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1" name="Google Shape;691;p7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" name="Google Shape;692;p77"/>
          <p:cNvPicPr preferRelativeResize="0"/>
          <p:nvPr/>
        </p:nvPicPr>
        <p:blipFill rotWithShape="1">
          <a:blip r:embed="rId5">
            <a:alphaModFix/>
          </a:blip>
          <a:srcRect b="0" l="10454" r="9921" t="16436"/>
          <a:stretch/>
        </p:blipFill>
        <p:spPr>
          <a:xfrm>
            <a:off x="4792375" y="590700"/>
            <a:ext cx="3927901" cy="39457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97" name="Google Shape;697;p7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8" name="Google Shape;698;p7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9" name="Google Shape;699;p7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31375" y="1171950"/>
            <a:ext cx="4831625" cy="2717800"/>
          </a:xfrm>
          <a:prstGeom prst="rect">
            <a:avLst/>
          </a:prstGeom>
          <a:noFill/>
          <a:ln>
            <a:noFill/>
          </a:ln>
        </p:spPr>
      </p:pic>
      <p:sp>
        <p:nvSpPr>
          <p:cNvPr id="700" name="Google Shape;700;p78"/>
          <p:cNvSpPr txBox="1"/>
          <p:nvPr/>
        </p:nvSpPr>
        <p:spPr>
          <a:xfrm>
            <a:off x="999600" y="663425"/>
            <a:ext cx="2768400" cy="36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As rodas de conversa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são oportunidades valiosas para criar uma rede de apoio e fortalecer a parceria entre a escola e os pais. Ao fornecer informações e espaço para discussão sobre os conteúdos distribuídos e as práticas , você estará promovendo um ambiente favorável ao aprendizado e ao desenvolvimento saudável das crianças.</a:t>
            </a:r>
            <a:endParaRPr b="0" i="0" sz="1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05" name="Google Shape;705;p7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06" name="Google Shape;706;p7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07" name="Google Shape;707;p79"/>
          <p:cNvSpPr txBox="1"/>
          <p:nvPr/>
        </p:nvSpPr>
        <p:spPr>
          <a:xfrm>
            <a:off x="817225" y="588600"/>
            <a:ext cx="3557400" cy="40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1: PLANEJAMENTO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Agenda, duração, recursos, materiais de apoio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2: DIVULGAÇÃO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Convites, panfletos com antecedência - explique brevemente os temas que serão abordados e a importância da participação dos pais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3: ESTRUTURA DA RODA DE CONVERSA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Cadeiras em círculo para promover a interação e o diálogo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Introdução sobre o propósito do encontro e a importância dos temas em discussão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Regras básicas</a:t>
            </a:r>
            <a:endParaRPr b="0" i="0" sz="1200" u="none" cap="none" strike="noStrike">
              <a:solidFill>
                <a:schemeClr val="lt1"/>
              </a:solidFill>
              <a:highlight>
                <a:srgbClr val="FFFF00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08" name="Google Shape;708;p79"/>
          <p:cNvSpPr txBox="1"/>
          <p:nvPr/>
        </p:nvSpPr>
        <p:spPr>
          <a:xfrm>
            <a:off x="4797300" y="533400"/>
            <a:ext cx="3557400" cy="36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4: ABORDAGEM DOS TEMAS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Reflexão, dados e importância de cada tema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5: DIÁLOGO E TROCA DE EXPERIÊNCIAS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Participação ativa dos pais - troca de experiências, dúvidas, desafios e práticas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6: ENCERRAMENTO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Resumo dos principais pontos discutidos e das conclusões 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Agradecimento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7: AVALIAÇÃO E CONTINUIDADE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</a:t>
            </a: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eedback dos pais</a:t>
            </a:r>
            <a:endParaRPr b="0" i="0" sz="1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Google Shape;713;p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9575" y="2563300"/>
            <a:ext cx="4385372" cy="2306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14" name="Google Shape;714;p8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15" name="Google Shape;715;p8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16" name="Google Shape;716;p80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T1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7" name="Google Shape;717;p80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ao final do envio dos conteúdos, para compreender as melhorias alcançadas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18" name="Google Shape;718;p8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4125" y="2584604"/>
            <a:ext cx="4101944" cy="2306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19" name="Google Shape;719;p8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45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17" name="Google Shape;217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8" name="Google Shape;218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45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20" name="Google Shape;220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1" name="Google Shape;221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22" name="Google Shape;222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3" name="Google Shape;223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45"/>
          <p:cNvSpPr txBox="1"/>
          <p:nvPr/>
        </p:nvSpPr>
        <p:spPr>
          <a:xfrm>
            <a:off x="2087100" y="1961738"/>
            <a:ext cx="4968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profissionais e famílias, precisam de jornadas possíveis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5" name="Google Shape;225;p45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81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725" name="Google Shape;725;p8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26" name="Google Shape;726;p8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27" name="Google Shape;727;p81"/>
          <p:cNvSpPr txBox="1"/>
          <p:nvPr/>
        </p:nvSpPr>
        <p:spPr>
          <a:xfrm>
            <a:off x="366125" y="2187425"/>
            <a:ext cx="4206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 </a:t>
            </a:r>
            <a:endParaRPr b="0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32" name="Google Shape;732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33" name="Google Shape;733;p8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34" name="Google Shape;734;p82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735" name="Google Shape;735;p82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36" name="Google Shape;736;p82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37" name="Google Shape;737;p82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38" name="Google Shape;738;p82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39" name="Google Shape;739;p82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40" name="Google Shape;740;p82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741" name="Google Shape;741;p82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742" name="Google Shape;742;p82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43" name="Google Shape;743;p82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44" name="Google Shape;744;p82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45" name="Google Shape;745;p82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746" name="Google Shape;746;p82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47" name="Google Shape;747;p82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748" name="Google Shape;748;p82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668B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49" name="Google Shape;749;p82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0" name="Google Shape;750;p82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1" name="Google Shape;751;p82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2" name="Google Shape;752;p82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3" name="Google Shape;753;p82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4" name="Google Shape;754;p82"/>
          <p:cNvSpPr txBox="1"/>
          <p:nvPr/>
        </p:nvSpPr>
        <p:spPr>
          <a:xfrm>
            <a:off x="7349300" y="1775750"/>
            <a:ext cx="12132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55" name="Google Shape;755;p82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756" name="Google Shape;756;p82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757" name="Google Shape;757;p82"/>
          <p:cNvSpPr/>
          <p:nvPr/>
        </p:nvSpPr>
        <p:spPr>
          <a:xfrm rot="10800000">
            <a:off x="7620050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8" name="Google Shape;758;p82"/>
          <p:cNvSpPr txBox="1"/>
          <p:nvPr/>
        </p:nvSpPr>
        <p:spPr>
          <a:xfrm>
            <a:off x="6766851" y="87825"/>
            <a:ext cx="2122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63" name="Google Shape;763;p8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64" name="Google Shape;764;p8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65" name="Google Shape;765;p83"/>
          <p:cNvSpPr txBox="1"/>
          <p:nvPr/>
        </p:nvSpPr>
        <p:spPr>
          <a:xfrm>
            <a:off x="366125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coordenação / direção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66" name="Google Shape;766;p83"/>
          <p:cNvSpPr txBox="1"/>
          <p:nvPr/>
        </p:nvSpPr>
        <p:spPr>
          <a:xfrm>
            <a:off x="366125" y="657750"/>
            <a:ext cx="84105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ao final do programa, responder o  link do questionário sobre IMPLEMENTAÇÃO, via WhatsApp</a:t>
            </a:r>
            <a:endParaRPr b="1" i="0" sz="2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67" name="Google Shape;767;p83"/>
          <p:cNvPicPr preferRelativeResize="0"/>
          <p:nvPr/>
        </p:nvPicPr>
        <p:blipFill rotWithShape="1">
          <a:blip r:embed="rId5">
            <a:alphaModFix/>
          </a:blip>
          <a:srcRect b="28155" l="69779" r="6929" t="36463"/>
          <a:stretch/>
        </p:blipFill>
        <p:spPr>
          <a:xfrm>
            <a:off x="6667025" y="2211175"/>
            <a:ext cx="1374975" cy="13235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68" name="Google Shape;768;p83"/>
          <p:cNvGrpSpPr/>
          <p:nvPr/>
        </p:nvGrpSpPr>
        <p:grpSpPr>
          <a:xfrm>
            <a:off x="984550" y="1600925"/>
            <a:ext cx="5088076" cy="2800599"/>
            <a:chOff x="755950" y="1448525"/>
            <a:chExt cx="5088076" cy="2800599"/>
          </a:xfrm>
        </p:grpSpPr>
        <p:pic>
          <p:nvPicPr>
            <p:cNvPr id="769" name="Google Shape;769;p83"/>
            <p:cNvPicPr preferRelativeResize="0"/>
            <p:nvPr/>
          </p:nvPicPr>
          <p:blipFill rotWithShape="1">
            <a:blip r:embed="rId6">
              <a:alphaModFix/>
            </a:blip>
            <a:srcRect b="0" l="0" r="0" t="16085"/>
            <a:stretch/>
          </p:blipFill>
          <p:spPr>
            <a:xfrm>
              <a:off x="755950" y="1493225"/>
              <a:ext cx="5088076" cy="27558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70" name="Google Shape;770;p83"/>
            <p:cNvSpPr/>
            <p:nvPr/>
          </p:nvSpPr>
          <p:spPr>
            <a:xfrm>
              <a:off x="2127025" y="1448525"/>
              <a:ext cx="2322125" cy="657800"/>
            </a:xfrm>
            <a:custGeom>
              <a:rect b="b" l="l" r="r" t="t"/>
              <a:pathLst>
                <a:path extrusionOk="0" h="26312" w="92885">
                  <a:moveTo>
                    <a:pt x="2219" y="26312"/>
                  </a:moveTo>
                  <a:lnTo>
                    <a:pt x="16802" y="25995"/>
                  </a:lnTo>
                  <a:lnTo>
                    <a:pt x="33286" y="6340"/>
                  </a:lnTo>
                  <a:lnTo>
                    <a:pt x="48186" y="2536"/>
                  </a:lnTo>
                  <a:lnTo>
                    <a:pt x="64988" y="7925"/>
                  </a:lnTo>
                  <a:lnTo>
                    <a:pt x="78936" y="22508"/>
                  </a:lnTo>
                  <a:lnTo>
                    <a:pt x="92568" y="17436"/>
                  </a:lnTo>
                  <a:lnTo>
                    <a:pt x="92885" y="7925"/>
                  </a:lnTo>
                  <a:lnTo>
                    <a:pt x="79888" y="0"/>
                  </a:lnTo>
                  <a:lnTo>
                    <a:pt x="13949" y="0"/>
                  </a:lnTo>
                  <a:lnTo>
                    <a:pt x="0" y="19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pic>
        <p:nvPicPr>
          <p:cNvPr id="771" name="Google Shape;771;p83"/>
          <p:cNvPicPr preferRelativeResize="0"/>
          <p:nvPr/>
        </p:nvPicPr>
        <p:blipFill rotWithShape="1">
          <a:blip r:embed="rId5">
            <a:alphaModFix/>
          </a:blip>
          <a:srcRect b="32600" l="25211" r="49228" t="51507"/>
          <a:stretch/>
        </p:blipFill>
        <p:spPr>
          <a:xfrm>
            <a:off x="5378700" y="2760650"/>
            <a:ext cx="1335874" cy="5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76" name="Google Shape;776;p8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77" name="Google Shape;777;p8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78" name="Google Shape;778;p84"/>
          <p:cNvSpPr txBox="1"/>
          <p:nvPr/>
        </p:nvSpPr>
        <p:spPr>
          <a:xfrm>
            <a:off x="2087100" y="1923125"/>
            <a:ext cx="49683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alguns resultados que já obtivemos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5C1F1"/>
        </a:solidFill>
      </p:bgPr>
    </p:bg>
    <p:spTree>
      <p:nvGrpSpPr>
        <p:cNvPr id="782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83" name="Google Shape;783;p8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84" name="Google Shape;784;p8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85" name="Google Shape;785;p85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86" name="Google Shape;786;p8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87" name="Google Shape;787;p8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88" name="Google Shape;788;p8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89" name="Google Shape;789;p8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90" name="Google Shape;790;p85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1" name="Google Shape;791;p85"/>
          <p:cNvSpPr txBox="1"/>
          <p:nvPr/>
        </p:nvSpPr>
        <p:spPr>
          <a:xfrm>
            <a:off x="1410275" y="4455550"/>
            <a:ext cx="1524000" cy="35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ANTES</a:t>
            </a:r>
            <a:endParaRPr b="0" i="0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2" name="Google Shape;792;p85"/>
          <p:cNvSpPr txBox="1"/>
          <p:nvPr/>
        </p:nvSpPr>
        <p:spPr>
          <a:xfrm>
            <a:off x="1891300" y="969600"/>
            <a:ext cx="1524000" cy="13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0" i="1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"O tempo dos pais é pouco durante a semana e muita mãe prioriza arrumar a casa. E tem muitos pais </a:t>
            </a:r>
            <a:endParaRPr b="0" i="1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0" i="1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que não ajudam </a:t>
            </a:r>
            <a:endParaRPr b="0" i="1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0" i="1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essas mães."</a:t>
            </a:r>
            <a:endParaRPr b="0" i="1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3" name="Google Shape;793;p85"/>
          <p:cNvSpPr txBox="1"/>
          <p:nvPr/>
        </p:nvSpPr>
        <p:spPr>
          <a:xfrm>
            <a:off x="366125" y="2189775"/>
            <a:ext cx="1524000" cy="13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0" i="1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"Ela não quer ficar em espaço delimitado. </a:t>
            </a:r>
            <a:endParaRPr b="0" i="1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0" i="1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gente já tentou várias vezes, quando era  menor</a:t>
            </a: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."</a:t>
            </a:r>
            <a:endParaRPr b="0" i="1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Image" id="794" name="Google Shape;794;p85"/>
          <p:cNvPicPr preferRelativeResize="0"/>
          <p:nvPr/>
        </p:nvPicPr>
        <p:blipFill rotWithShape="1">
          <a:blip r:embed="rId6">
            <a:alphaModFix/>
          </a:blip>
          <a:srcRect b="28494" l="151406" r="-133406" t="16207"/>
          <a:stretch/>
        </p:blipFill>
        <p:spPr>
          <a:xfrm flipH="1">
            <a:off x="3769427" y="1365659"/>
            <a:ext cx="1763625" cy="2125684"/>
          </a:xfrm>
          <a:custGeom>
            <a:rect b="b" l="l" r="r" t="t"/>
            <a:pathLst>
              <a:path extrusionOk="0" h="21527" w="21526">
                <a:moveTo>
                  <a:pt x="15297" y="4"/>
                </a:moveTo>
                <a:cubicBezTo>
                  <a:pt x="15237" y="20"/>
                  <a:pt x="15173" y="87"/>
                  <a:pt x="15115" y="211"/>
                </a:cubicBezTo>
                <a:cubicBezTo>
                  <a:pt x="14932" y="606"/>
                  <a:pt x="14176" y="3883"/>
                  <a:pt x="14247" y="3979"/>
                </a:cubicBezTo>
                <a:cubicBezTo>
                  <a:pt x="14340" y="4105"/>
                  <a:pt x="14557" y="4098"/>
                  <a:pt x="14654" y="3967"/>
                </a:cubicBezTo>
                <a:cubicBezTo>
                  <a:pt x="14777" y="3800"/>
                  <a:pt x="15477" y="713"/>
                  <a:pt x="15478" y="335"/>
                </a:cubicBezTo>
                <a:cubicBezTo>
                  <a:pt x="15479" y="96"/>
                  <a:pt x="15396" y="-22"/>
                  <a:pt x="15297" y="4"/>
                </a:cubicBezTo>
                <a:close/>
                <a:moveTo>
                  <a:pt x="12840" y="894"/>
                </a:moveTo>
                <a:cubicBezTo>
                  <a:pt x="12565" y="922"/>
                  <a:pt x="12311" y="2220"/>
                  <a:pt x="12451" y="3163"/>
                </a:cubicBezTo>
                <a:cubicBezTo>
                  <a:pt x="12516" y="3596"/>
                  <a:pt x="12615" y="3823"/>
                  <a:pt x="12725" y="3792"/>
                </a:cubicBezTo>
                <a:cubicBezTo>
                  <a:pt x="12908" y="3741"/>
                  <a:pt x="13120" y="1182"/>
                  <a:pt x="12959" y="965"/>
                </a:cubicBezTo>
                <a:cubicBezTo>
                  <a:pt x="12920" y="913"/>
                  <a:pt x="12879" y="890"/>
                  <a:pt x="12840" y="894"/>
                </a:cubicBezTo>
                <a:close/>
                <a:moveTo>
                  <a:pt x="17016" y="2735"/>
                </a:moveTo>
                <a:cubicBezTo>
                  <a:pt x="16991" y="2730"/>
                  <a:pt x="16957" y="2733"/>
                  <a:pt x="16918" y="2744"/>
                </a:cubicBezTo>
                <a:cubicBezTo>
                  <a:pt x="16676" y="2812"/>
                  <a:pt x="15775" y="4077"/>
                  <a:pt x="15774" y="4351"/>
                </a:cubicBezTo>
                <a:cubicBezTo>
                  <a:pt x="15773" y="4792"/>
                  <a:pt x="16190" y="4546"/>
                  <a:pt x="16639" y="3840"/>
                </a:cubicBezTo>
                <a:cubicBezTo>
                  <a:pt x="17061" y="3175"/>
                  <a:pt x="17197" y="2768"/>
                  <a:pt x="17016" y="2735"/>
                </a:cubicBezTo>
                <a:close/>
                <a:moveTo>
                  <a:pt x="20808" y="2837"/>
                </a:moveTo>
                <a:cubicBezTo>
                  <a:pt x="20620" y="2837"/>
                  <a:pt x="19663" y="3395"/>
                  <a:pt x="18551" y="4154"/>
                </a:cubicBezTo>
                <a:cubicBezTo>
                  <a:pt x="17387" y="4948"/>
                  <a:pt x="17191" y="5132"/>
                  <a:pt x="17318" y="5303"/>
                </a:cubicBezTo>
                <a:cubicBezTo>
                  <a:pt x="17371" y="5374"/>
                  <a:pt x="17460" y="5432"/>
                  <a:pt x="17516" y="5432"/>
                </a:cubicBezTo>
                <a:cubicBezTo>
                  <a:pt x="17753" y="5432"/>
                  <a:pt x="20935" y="3186"/>
                  <a:pt x="20935" y="3019"/>
                </a:cubicBezTo>
                <a:cubicBezTo>
                  <a:pt x="20935" y="2919"/>
                  <a:pt x="20878" y="2837"/>
                  <a:pt x="20808" y="2837"/>
                </a:cubicBezTo>
                <a:close/>
                <a:moveTo>
                  <a:pt x="10169" y="4878"/>
                </a:moveTo>
                <a:cubicBezTo>
                  <a:pt x="8024" y="4882"/>
                  <a:pt x="7006" y="5071"/>
                  <a:pt x="5228" y="5795"/>
                </a:cubicBezTo>
                <a:cubicBezTo>
                  <a:pt x="2564" y="6879"/>
                  <a:pt x="695" y="8741"/>
                  <a:pt x="159" y="10846"/>
                </a:cubicBezTo>
                <a:cubicBezTo>
                  <a:pt x="-74" y="11762"/>
                  <a:pt x="-48" y="13406"/>
                  <a:pt x="213" y="14246"/>
                </a:cubicBezTo>
                <a:cubicBezTo>
                  <a:pt x="836" y="16251"/>
                  <a:pt x="2775" y="18150"/>
                  <a:pt x="5198" y="19130"/>
                </a:cubicBezTo>
                <a:cubicBezTo>
                  <a:pt x="6996" y="19856"/>
                  <a:pt x="8087" y="20046"/>
                  <a:pt x="10611" y="20071"/>
                </a:cubicBezTo>
                <a:cubicBezTo>
                  <a:pt x="12795" y="20092"/>
                  <a:pt x="12948" y="20111"/>
                  <a:pt x="14005" y="20474"/>
                </a:cubicBezTo>
                <a:cubicBezTo>
                  <a:pt x="15780" y="21084"/>
                  <a:pt x="17097" y="21394"/>
                  <a:pt x="18281" y="21480"/>
                </a:cubicBezTo>
                <a:cubicBezTo>
                  <a:pt x="19614" y="21578"/>
                  <a:pt x="20344" y="21523"/>
                  <a:pt x="20437" y="21318"/>
                </a:cubicBezTo>
                <a:cubicBezTo>
                  <a:pt x="20476" y="21234"/>
                  <a:pt x="20001" y="20755"/>
                  <a:pt x="19380" y="20252"/>
                </a:cubicBezTo>
                <a:cubicBezTo>
                  <a:pt x="18304" y="19378"/>
                  <a:pt x="18006" y="19043"/>
                  <a:pt x="17690" y="18348"/>
                </a:cubicBezTo>
                <a:cubicBezTo>
                  <a:pt x="17565" y="18071"/>
                  <a:pt x="17647" y="17949"/>
                  <a:pt x="18444" y="17212"/>
                </a:cubicBezTo>
                <a:cubicBezTo>
                  <a:pt x="19984" y="15787"/>
                  <a:pt x="20641" y="14344"/>
                  <a:pt x="20641" y="12380"/>
                </a:cubicBezTo>
                <a:cubicBezTo>
                  <a:pt x="20641" y="10710"/>
                  <a:pt x="20181" y="9605"/>
                  <a:pt x="18851" y="8076"/>
                </a:cubicBezTo>
                <a:cubicBezTo>
                  <a:pt x="18018" y="7118"/>
                  <a:pt x="17031" y="6470"/>
                  <a:pt x="15404" y="5810"/>
                </a:cubicBezTo>
                <a:cubicBezTo>
                  <a:pt x="13564" y="5064"/>
                  <a:pt x="12506" y="4875"/>
                  <a:pt x="10169" y="4878"/>
                </a:cubicBezTo>
                <a:close/>
                <a:moveTo>
                  <a:pt x="21432" y="5328"/>
                </a:moveTo>
                <a:cubicBezTo>
                  <a:pt x="21289" y="5312"/>
                  <a:pt x="20931" y="5411"/>
                  <a:pt x="20041" y="5667"/>
                </a:cubicBezTo>
                <a:cubicBezTo>
                  <a:pt x="18329" y="6159"/>
                  <a:pt x="18281" y="6178"/>
                  <a:pt x="18281" y="6373"/>
                </a:cubicBezTo>
                <a:cubicBezTo>
                  <a:pt x="18281" y="6611"/>
                  <a:pt x="18514" y="6591"/>
                  <a:pt x="19693" y="6251"/>
                </a:cubicBezTo>
                <a:cubicBezTo>
                  <a:pt x="21111" y="5842"/>
                  <a:pt x="21526" y="5667"/>
                  <a:pt x="21526" y="5475"/>
                </a:cubicBezTo>
                <a:cubicBezTo>
                  <a:pt x="21526" y="5391"/>
                  <a:pt x="21517" y="5338"/>
                  <a:pt x="21432" y="5328"/>
                </a:cubicBezTo>
                <a:close/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795" name="Google Shape;795;p85"/>
          <p:cNvSpPr txBox="1"/>
          <p:nvPr/>
        </p:nvSpPr>
        <p:spPr>
          <a:xfrm>
            <a:off x="1325100" y="3510000"/>
            <a:ext cx="17637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0" i="1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"Tenho preguiça porque faz sujeira, </a:t>
            </a:r>
            <a:endParaRPr b="0" i="1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0" i="1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mas deixo."</a:t>
            </a:r>
            <a:endParaRPr b="0" i="1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96" name="Google Shape;796;p85"/>
          <p:cNvPicPr preferRelativeResize="0"/>
          <p:nvPr/>
        </p:nvPicPr>
        <p:blipFill rotWithShape="1">
          <a:blip r:embed="rId7">
            <a:alphaModFix/>
          </a:blip>
          <a:srcRect b="0" l="10809" r="13004" t="0"/>
          <a:stretch/>
        </p:blipFill>
        <p:spPr>
          <a:xfrm>
            <a:off x="3829750" y="1919150"/>
            <a:ext cx="1580985" cy="1336950"/>
          </a:xfrm>
          <a:prstGeom prst="rect">
            <a:avLst/>
          </a:prstGeom>
          <a:noFill/>
          <a:ln>
            <a:noFill/>
          </a:ln>
        </p:spPr>
      </p:pic>
      <p:sp>
        <p:nvSpPr>
          <p:cNvPr id="797" name="Google Shape;797;p85"/>
          <p:cNvSpPr txBox="1"/>
          <p:nvPr/>
        </p:nvSpPr>
        <p:spPr>
          <a:xfrm>
            <a:off x="6195000" y="2720925"/>
            <a:ext cx="25818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1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"Ela vem da creche andando e pegando as coisas. Folha, flor, galho e traz tudo pra casa pra brincar” </a:t>
            </a:r>
            <a:endParaRPr b="0" i="0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8" name="Google Shape;798;p85"/>
          <p:cNvSpPr txBox="1"/>
          <p:nvPr/>
        </p:nvSpPr>
        <p:spPr>
          <a:xfrm>
            <a:off x="5825175" y="451075"/>
            <a:ext cx="32451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1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“De maneira definitiva mudou. O tempo que eu tenho hoje, todo o tempo que sobra além do trabalho é pra estar com eles ao ar livre”</a:t>
            </a:r>
            <a:endParaRPr b="0" i="1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9" name="Google Shape;799;p85"/>
          <p:cNvSpPr txBox="1"/>
          <p:nvPr/>
        </p:nvSpPr>
        <p:spPr>
          <a:xfrm>
            <a:off x="6356750" y="4455550"/>
            <a:ext cx="1524000" cy="35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DEPOIS</a:t>
            </a:r>
            <a:endParaRPr b="0" i="0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86"/>
          <p:cNvSpPr txBox="1"/>
          <p:nvPr/>
        </p:nvSpPr>
        <p:spPr>
          <a:xfrm>
            <a:off x="1115675" y="627650"/>
            <a:ext cx="6689700" cy="37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Arial"/>
              <a:buNone/>
            </a:pPr>
            <a:r>
              <a:rPr b="0" i="0" lang="pt-BR" sz="4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vamos ver um pouco mais dos conteúdos da caixa de ferramentas que vocês irão implementar</a:t>
            </a:r>
            <a:endParaRPr b="0" i="0" sz="4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805" name="Google Shape;805;p8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06" name="Google Shape;806;p8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11" name="Google Shape;811;p8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12" name="Google Shape;812;p8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13" name="Google Shape;813;p87"/>
          <p:cNvPicPr preferRelativeResize="0"/>
          <p:nvPr/>
        </p:nvPicPr>
        <p:blipFill rotWithShape="1">
          <a:blip r:embed="rId5">
            <a:alphaModFix/>
          </a:blip>
          <a:srcRect b="7748" l="3693" r="364" t="54599"/>
          <a:stretch/>
        </p:blipFill>
        <p:spPr>
          <a:xfrm>
            <a:off x="0" y="0"/>
            <a:ext cx="9144001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4" name="Google Shape;814;p87"/>
          <p:cNvPicPr preferRelativeResize="0"/>
          <p:nvPr/>
        </p:nvPicPr>
        <p:blipFill rotWithShape="1">
          <a:blip r:embed="rId6">
            <a:alphaModFix/>
          </a:blip>
          <a:srcRect b="0" l="10809" r="13004" t="0"/>
          <a:stretch/>
        </p:blipFill>
        <p:spPr>
          <a:xfrm>
            <a:off x="4507575" y="743850"/>
            <a:ext cx="3777949" cy="319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5" name="Google Shape;815;p87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816" name="Google Shape;816;p87"/>
            <p:cNvPicPr preferRelativeResize="0"/>
            <p:nvPr/>
          </p:nvPicPr>
          <p:blipFill rotWithShape="1">
            <a:blip r:embed="rId7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17" name="Google Shape;817;p87"/>
            <p:cNvPicPr preferRelativeResize="0"/>
            <p:nvPr/>
          </p:nvPicPr>
          <p:blipFill rotWithShape="1">
            <a:blip r:embed="rId7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818" name="Google Shape;818;p87"/>
          <p:cNvPicPr preferRelativeResize="0"/>
          <p:nvPr/>
        </p:nvPicPr>
        <p:blipFill rotWithShape="1">
          <a:blip r:embed="rId8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3" name="Google Shape;823;p88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824" name="Google Shape;824;p88"/>
          <p:cNvSpPr txBox="1"/>
          <p:nvPr/>
        </p:nvSpPr>
        <p:spPr>
          <a:xfrm>
            <a:off x="366131" y="831715"/>
            <a:ext cx="1487400" cy="7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ÍTENS FÍSICOS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saquinho+moldura+tag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KIT SAQUINHO DE DESCOBERTAS</a:t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25" name="Google Shape;825;p8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26" name="Google Shape;826;p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97425" y="1624623"/>
            <a:ext cx="2579276" cy="1830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27" name="Google Shape;827;p8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9548" y="1923122"/>
            <a:ext cx="1691642" cy="219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8" name="Google Shape;828;p8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499556" y="158120"/>
            <a:ext cx="1277142" cy="1277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829" name="Google Shape;829;p8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190647" y="165350"/>
            <a:ext cx="1262668" cy="1262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830" name="Google Shape;830;p8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087097" y="0"/>
            <a:ext cx="3876756" cy="2587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31" name="Google Shape;831;p8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098950" y="2587628"/>
            <a:ext cx="3876710" cy="2587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32" name="Google Shape;832;p8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458425" y="3644575"/>
            <a:ext cx="1262676" cy="12647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33" name="Google Shape;833;p88"/>
          <p:cNvPicPr preferRelativeResize="0"/>
          <p:nvPr/>
        </p:nvPicPr>
        <p:blipFill rotWithShape="1">
          <a:blip r:embed="rId11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34" name="Google Shape;834;p88"/>
          <p:cNvPicPr preferRelativeResize="0"/>
          <p:nvPr/>
        </p:nvPicPr>
        <p:blipFill rotWithShape="1">
          <a:blip r:embed="rId12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38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" name="Google Shape;839;p89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0" name="Google Shape;840;p89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841" name="Google Shape;841;p8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2" name="Google Shape;842;p89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43" name="Google Shape;843;p89"/>
          <p:cNvSpPr txBox="1"/>
          <p:nvPr/>
        </p:nvSpPr>
        <p:spPr>
          <a:xfrm>
            <a:off x="2750549" y="456150"/>
            <a:ext cx="17211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mensagem de abertura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44" name="Google Shape;844;p8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61350" y="714000"/>
            <a:ext cx="3463223" cy="3463223"/>
          </a:xfrm>
          <a:prstGeom prst="rect">
            <a:avLst/>
          </a:prstGeom>
          <a:noFill/>
          <a:ln>
            <a:noFill/>
          </a:ln>
        </p:spPr>
      </p:pic>
      <p:sp>
        <p:nvSpPr>
          <p:cNvPr id="845" name="Google Shape;845;p89"/>
          <p:cNvSpPr txBox="1"/>
          <p:nvPr/>
        </p:nvSpPr>
        <p:spPr>
          <a:xfrm>
            <a:off x="6371100" y="763150"/>
            <a:ext cx="2121600" cy="34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Brincar é super importante para as crianças, sabia? Quando elas brincam, estão fazendo muito mais do que se divertir. Estão ajudando o cérebro delas a crescer e se desenvolver de um jeito muito legal! 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 os pediatras recomendam: todo dia um arzinho, no fim de semana um arzão.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Você vai receber aqui dicas semanais que especialistas prepararam pra gente. ESTE É O PROGRAMA PÉ DE INFÂNCIA atuando no tema BRINCAR LIVRE.</a:t>
            </a:r>
            <a:endParaRPr b="0" i="0" sz="16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846" name="Google Shape;846;p89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47" name="Google Shape;847;p89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5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2" name="Google Shape;852;p90" title="PE_DE_INFANCIA_AVO_BRINCAR_LIVRE_Alt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2400" y="15875"/>
            <a:ext cx="8164901" cy="45927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53" name="Google Shape;853;p90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54" name="Google Shape;854;p90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30" name="Google Shape;230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31" name="Google Shape;231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46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33" name="Google Shape;233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34" name="Google Shape;234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35" name="Google Shape;235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36" name="Google Shape;236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46"/>
          <p:cNvSpPr txBox="1"/>
          <p:nvPr/>
        </p:nvSpPr>
        <p:spPr>
          <a:xfrm>
            <a:off x="2087100" y="1571675"/>
            <a:ext cx="6689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cenário é uma evidência clara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da necessidade de uma concepção institucionalizada para resolver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problema, uma vez que afeta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comunidade e os direitos civis.</a:t>
            </a:r>
            <a:endParaRPr b="0" i="0" sz="3000" u="none" cap="none" strike="noStrike">
              <a:solidFill>
                <a:schemeClr val="accent4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38" name="Google Shape;238;p46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9" name="Google Shape;859;p91" title="PE_DE_INFANCIA_MOTO_BRINCAR_LIVRE_Alt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725" y="15875"/>
            <a:ext cx="8410574" cy="47309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60" name="Google Shape;860;p91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61" name="Google Shape;861;p91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65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6" name="Google Shape;866;p92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7" name="Google Shape;867;p92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868" name="Google Shape;868;p9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9" name="Google Shape;869;p92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70" name="Google Shape;870;p92"/>
          <p:cNvSpPr txBox="1"/>
          <p:nvPr/>
        </p:nvSpPr>
        <p:spPr>
          <a:xfrm>
            <a:off x="366124" y="1846925"/>
            <a:ext cx="17211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71" name="Google Shape;871;p92"/>
          <p:cNvSpPr txBox="1"/>
          <p:nvPr/>
        </p:nvSpPr>
        <p:spPr>
          <a:xfrm>
            <a:off x="366125" y="2422350"/>
            <a:ext cx="3245100" cy="2562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1" i="0" sz="11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1" i="0" sz="11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Mensagem de Abertura - BrincAr Livre </a:t>
            </a: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+ 2 filmes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Experimentando a gravidade com objetos simples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Saltando nas poças ou obstáculos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Construindo fortalezas de galhos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 mágica das folhas secas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Explorando os insetos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Explorando com os sentidos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Plantando sementes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Arzão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Criação de histórias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Arte com elementos naturais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Escavação arqueológica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Brincando com copos e água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Ajudar em casa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Brincadeira de esconde-esconde ao ar livre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Orquestra de panela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72" name="Google Shape;872;p92"/>
          <p:cNvSpPr txBox="1"/>
          <p:nvPr/>
        </p:nvSpPr>
        <p:spPr>
          <a:xfrm>
            <a:off x="4191000" y="1688700"/>
            <a:ext cx="3442800" cy="26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jornada é uma trilha de conteúdos que promove os o comportamento de Brincar ao ar livre e em contato com a natureza e convida as pessoas a compartilharem suas experiências, sempre valorizando o papel de quem cuida e validando </a:t>
            </a:r>
            <a:b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sua importância. 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trilha é composta por diversos conteúdos para serem distribuídos por WhatsApp, para listas de transmissão, e a cada dia entrega um card com a missão do dia, a missão em áudio, uma legenda divertida.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873" name="Google Shape;873;p92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74" name="Google Shape;874;p92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78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9" name="Google Shape;879;p93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0" name="Google Shape;880;p93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881" name="Google Shape;881;p9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2" name="Google Shape;882;p93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83" name="Google Shape;883;p9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41800" y="655475"/>
            <a:ext cx="2419350" cy="2419350"/>
          </a:xfrm>
          <a:prstGeom prst="rect">
            <a:avLst/>
          </a:prstGeom>
          <a:noFill/>
          <a:ln>
            <a:noFill/>
          </a:ln>
        </p:spPr>
      </p:pic>
      <p:sp>
        <p:nvSpPr>
          <p:cNvPr id="884" name="Google Shape;884;p93"/>
          <p:cNvSpPr txBox="1"/>
          <p:nvPr/>
        </p:nvSpPr>
        <p:spPr>
          <a:xfrm>
            <a:off x="5350625" y="1429000"/>
            <a:ext cx="30000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Experimentando a gravidade com objetos simples:</a:t>
            </a:r>
            <a:endParaRPr b="1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Ao explorar a queda livre de objetos leves, a criança desenvolve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sua compreensão sobre a gravidade e como ela afeta o mundo ao seu redor.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Essa missão estimula sua curiosidade científica e observação do movimento, promovendo uma conexão com as leis da física.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85" name="Google Shape;885;p93" title="1_experimentando_BRINCAR_LIVRE_ALLMA.mp3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342600" y="3407238"/>
            <a:ext cx="1112525" cy="1112525"/>
          </a:xfrm>
          <a:prstGeom prst="rect">
            <a:avLst/>
          </a:prstGeom>
          <a:noFill/>
          <a:ln>
            <a:noFill/>
          </a:ln>
        </p:spPr>
      </p:pic>
      <p:sp>
        <p:nvSpPr>
          <p:cNvPr id="886" name="Google Shape;886;p93"/>
          <p:cNvSpPr txBox="1"/>
          <p:nvPr/>
        </p:nvSpPr>
        <p:spPr>
          <a:xfrm>
            <a:off x="366124" y="1846925"/>
            <a:ext cx="17211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87" name="Google Shape;887;p93"/>
          <p:cNvSpPr txBox="1"/>
          <p:nvPr/>
        </p:nvSpPr>
        <p:spPr>
          <a:xfrm>
            <a:off x="366117" y="2265899"/>
            <a:ext cx="20115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Capa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da missão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Áudio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com conteúdo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Legenda</a:t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888" name="Google Shape;888;p93"/>
          <p:cNvPicPr preferRelativeResize="0"/>
          <p:nvPr/>
        </p:nvPicPr>
        <p:blipFill rotWithShape="1">
          <a:blip r:embed="rId8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89" name="Google Shape;889;p93"/>
          <p:cNvPicPr preferRelativeResize="0"/>
          <p:nvPr/>
        </p:nvPicPr>
        <p:blipFill rotWithShape="1">
          <a:blip r:embed="rId9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93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4" name="Google Shape;894;p94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5" name="Google Shape;895;p94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896" name="Google Shape;896;p9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7" name="Google Shape;897;p94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98" name="Google Shape;898;p94"/>
          <p:cNvSpPr txBox="1"/>
          <p:nvPr/>
        </p:nvSpPr>
        <p:spPr>
          <a:xfrm>
            <a:off x="5350625" y="1429000"/>
            <a:ext cx="3000000" cy="3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Saltando nas poças ou obstáculos:</a:t>
            </a:r>
            <a:endParaRPr b="1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Pular nas poças d'água depois da chuva é uma experiência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divertida e libertadora para as crianças. Além de proporcionar alegria e diversão, essa atividade estimula o desenvolvimento motor, a coordenação e a percepção sensorial. Se não choveu, não tem problema, vale também por almofadas no chão e fazer de conta.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99" name="Google Shape;899;p9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15025" y="730278"/>
            <a:ext cx="2419350" cy="241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0" name="Google Shape;900;p94" title="2_saltando_BRINCAR_LIVRE_ALLMA.mp3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611100" y="3461610"/>
            <a:ext cx="983375" cy="983354"/>
          </a:xfrm>
          <a:prstGeom prst="rect">
            <a:avLst/>
          </a:prstGeom>
          <a:noFill/>
          <a:ln>
            <a:noFill/>
          </a:ln>
        </p:spPr>
      </p:pic>
      <p:sp>
        <p:nvSpPr>
          <p:cNvPr id="901" name="Google Shape;901;p94"/>
          <p:cNvSpPr txBox="1"/>
          <p:nvPr/>
        </p:nvSpPr>
        <p:spPr>
          <a:xfrm>
            <a:off x="366124" y="1846925"/>
            <a:ext cx="17211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02" name="Google Shape;902;p94"/>
          <p:cNvSpPr txBox="1"/>
          <p:nvPr/>
        </p:nvSpPr>
        <p:spPr>
          <a:xfrm>
            <a:off x="366117" y="2265899"/>
            <a:ext cx="20115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Capa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da missão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Áudio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com conteúdo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Legenda</a:t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903" name="Google Shape;903;p94"/>
          <p:cNvPicPr preferRelativeResize="0"/>
          <p:nvPr/>
        </p:nvPicPr>
        <p:blipFill rotWithShape="1">
          <a:blip r:embed="rId8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04" name="Google Shape;904;p94"/>
          <p:cNvPicPr preferRelativeResize="0"/>
          <p:nvPr/>
        </p:nvPicPr>
        <p:blipFill rotWithShape="1">
          <a:blip r:embed="rId9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08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p95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0" name="Google Shape;910;p95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11" name="Google Shape;911;p9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2" name="Google Shape;912;p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96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8" name="Google Shape;918;p96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19" name="Google Shape;919;p9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0" name="Google Shape;920;p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97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6" name="Google Shape;926;p97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27" name="Google Shape;927;p9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8" name="Google Shape;928;p9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9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98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4" name="Google Shape;934;p98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35" name="Google Shape;935;p9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6" name="Google Shape;936;p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7"/>
            <a:ext cx="3711900" cy="5235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99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2" name="Google Shape;942;p99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43" name="Google Shape;943;p9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44" name="Google Shape;944;p9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8"/>
            <a:ext cx="3711900" cy="5235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48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p100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0" name="Google Shape;950;p100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51" name="Google Shape;951;p10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2" name="Google Shape;952;p10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8"/>
            <a:ext cx="3711900" cy="5235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43" name="Google Shape;243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4" name="Google Shape;244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47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46" name="Google Shape;246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7" name="Google Shape;247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48" name="Google Shape;248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9" name="Google Shape;249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47"/>
          <p:cNvSpPr txBox="1"/>
          <p:nvPr/>
        </p:nvSpPr>
        <p:spPr>
          <a:xfrm>
            <a:off x="2087100" y="1941125"/>
            <a:ext cx="66897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criar pontes entre cuidadores e pensadores de elite que 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pautam o país de forma nobre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51" name="Google Shape;251;p47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56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101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8" name="Google Shape;958;p101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59" name="Google Shape;959;p10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0" name="Google Shape;960;p10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8"/>
            <a:ext cx="3711900" cy="5235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102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6" name="Google Shape;966;p102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67" name="Google Shape;967;p10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8" name="Google Shape;968;p1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2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103"/>
          <p:cNvSpPr/>
          <p:nvPr/>
        </p:nvSpPr>
        <p:spPr>
          <a:xfrm>
            <a:off x="14681" y="9848"/>
            <a:ext cx="9254700" cy="5165400"/>
          </a:xfrm>
          <a:prstGeom prst="rect">
            <a:avLst/>
          </a:prstGeom>
          <a:solidFill>
            <a:srgbClr val="491E8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4" name="Google Shape;974;p103"/>
          <p:cNvSpPr txBox="1"/>
          <p:nvPr/>
        </p:nvSpPr>
        <p:spPr>
          <a:xfrm>
            <a:off x="314452" y="260725"/>
            <a:ext cx="2774100" cy="19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Bora plantar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Pé de Infância?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975" name="Google Shape;975;p10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76" name="Google Shape;976;p10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77" name="Google Shape;977;p103"/>
          <p:cNvPicPr preferRelativeResize="0"/>
          <p:nvPr/>
        </p:nvPicPr>
        <p:blipFill rotWithShape="1">
          <a:blip r:embed="rId5">
            <a:alphaModFix/>
          </a:blip>
          <a:srcRect b="0" l="17370" r="9738" t="0"/>
          <a:stretch/>
        </p:blipFill>
        <p:spPr>
          <a:xfrm>
            <a:off x="3391550" y="-211300"/>
            <a:ext cx="8066100" cy="6225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VBL_pedeinfancia personagens rgb-amarelo.png" id="978" name="Google Shape;978;p10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52125" y="2591276"/>
            <a:ext cx="1342650" cy="134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rgbClr val="491E87"/>
        </a:solidFill>
      </p:bgPr>
    </p:bg>
    <p:spTree>
      <p:nvGrpSpPr>
        <p:cNvPr id="982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Google Shape;983;p104"/>
          <p:cNvSpPr txBox="1"/>
          <p:nvPr/>
        </p:nvSpPr>
        <p:spPr>
          <a:xfrm>
            <a:off x="824225" y="1186350"/>
            <a:ext cx="36099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b="0" i="0" lang="pt-BR" sz="39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site para baixar os materiais</a:t>
            </a:r>
            <a:endParaRPr b="0" i="0" sz="2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984" name="Google Shape;984;p10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85" name="Google Shape;985;p10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989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990" name="Google Shape;990;p10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91" name="Google Shape;991;p10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92" name="Google Shape;992;p10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88726" y="76200"/>
            <a:ext cx="2166549" cy="5042207"/>
          </a:xfrm>
          <a:prstGeom prst="rect">
            <a:avLst/>
          </a:prstGeom>
          <a:noFill/>
          <a:ln>
            <a:noFill/>
          </a:ln>
        </p:spPr>
      </p:pic>
      <p:sp>
        <p:nvSpPr>
          <p:cNvPr id="993" name="Google Shape;993;p105"/>
          <p:cNvSpPr txBox="1"/>
          <p:nvPr/>
        </p:nvSpPr>
        <p:spPr>
          <a:xfrm>
            <a:off x="435900" y="1953875"/>
            <a:ext cx="2639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www.pedeinfancia123.com.br</a:t>
            </a:r>
            <a:endParaRPr b="0" i="0" sz="3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94" name="Google Shape;994;p105"/>
          <p:cNvSpPr txBox="1"/>
          <p:nvPr/>
        </p:nvSpPr>
        <p:spPr>
          <a:xfrm>
            <a:off x="435900" y="2389100"/>
            <a:ext cx="24960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No site é possível fazer o download de todos os materiais e também do guia de implementação.</a:t>
            </a:r>
            <a:endParaRPr b="0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999" name="Google Shape;999;p10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00" name="Google Shape;1000;p10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1" name="Google Shape;1001;p10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96937" y="17300"/>
            <a:ext cx="5150125" cy="1553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06" name="Google Shape;1006;p10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07" name="Google Shape;1007;p10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8" name="Google Shape;1008;p10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96937" y="-4935700"/>
            <a:ext cx="5150125" cy="1553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12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13" name="Google Shape;1013;p10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14" name="Google Shape;1014;p10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5" name="Google Shape;1015;p10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96937" y="-10345900"/>
            <a:ext cx="5150125" cy="1553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19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20" name="Google Shape;1020;p10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21" name="Google Shape;1021;p10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2" name="Google Shape;1022;p10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64618" y="152400"/>
            <a:ext cx="1614764" cy="4870451"/>
          </a:xfrm>
          <a:prstGeom prst="rect">
            <a:avLst/>
          </a:prstGeom>
          <a:noFill/>
          <a:ln>
            <a:noFill/>
          </a:ln>
        </p:spPr>
      </p:pic>
      <p:sp>
        <p:nvSpPr>
          <p:cNvPr id="1023" name="Google Shape;1023;p109"/>
          <p:cNvSpPr txBox="1"/>
          <p:nvPr/>
        </p:nvSpPr>
        <p:spPr>
          <a:xfrm>
            <a:off x="435900" y="2389100"/>
            <a:ext cx="24960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Basta clicar nos botões "baixar" de cada item e acessar os arquivos no drive da Urban95.</a:t>
            </a:r>
            <a:endParaRPr b="0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24" name="Google Shape;1024;p10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597877" y="968147"/>
            <a:ext cx="2594225" cy="2614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5" name="Google Shape;1025;p109"/>
          <p:cNvSpPr/>
          <p:nvPr/>
        </p:nvSpPr>
        <p:spPr>
          <a:xfrm>
            <a:off x="8256925" y="3096100"/>
            <a:ext cx="650400" cy="538200"/>
          </a:xfrm>
          <a:prstGeom prst="left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29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30" name="Google Shape;1030;p11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31" name="Google Shape;1031;p11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2" name="Google Shape;1032;p1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1132321"/>
            <a:ext cx="9143997" cy="29780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8"/>
          <p:cNvSpPr txBox="1"/>
          <p:nvPr/>
        </p:nvSpPr>
        <p:spPr>
          <a:xfrm>
            <a:off x="2087100" y="1052900"/>
            <a:ext cx="5165700" cy="32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gostinho d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</a:t>
            </a: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noss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</a:t>
            </a: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parceir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</a:t>
            </a:r>
            <a:endParaRPr sz="5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especialista 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inspirador</a:t>
            </a:r>
            <a:r>
              <a:rPr lang="pt-BR" sz="5000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257" name="Google Shape;257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58" name="Google Shape;258;p4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36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37" name="Google Shape;1037;p11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38" name="Google Shape;1038;p11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9" name="Google Shape;1039;p1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975" y="878257"/>
            <a:ext cx="9144003" cy="3509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3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Google Shape;1044;p1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8658578" cy="487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1048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p113"/>
          <p:cNvSpPr txBox="1"/>
          <p:nvPr/>
        </p:nvSpPr>
        <p:spPr>
          <a:xfrm>
            <a:off x="744716" y="1098500"/>
            <a:ext cx="48117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Urban95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1050" name="Google Shape;1050;p11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51" name="Google Shape;1051;p113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52" name="Google Shape;1052;p113"/>
          <p:cNvSpPr txBox="1"/>
          <p:nvPr/>
        </p:nvSpPr>
        <p:spPr>
          <a:xfrm>
            <a:off x="5327825" y="1818450"/>
            <a:ext cx="30993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Uma iniciativa global que busca incluir a perspectiva de bebês, crianças pequenas e cuidadores no planejamento urbano, nas estratégias de mobilidade e nos programas e serviços oferecidos nas cidades. Por isso, considera a experiência de uma criança de três anos de idade que, em média, tem até 95cm de altura. 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53" name="Google Shape;1053;p113"/>
          <p:cNvPicPr preferRelativeResize="0"/>
          <p:nvPr/>
        </p:nvPicPr>
        <p:blipFill rotWithShape="1">
          <a:blip r:embed="rId5">
            <a:alphaModFix/>
          </a:blip>
          <a:srcRect b="0" l="0" r="57246" t="31544"/>
          <a:stretch/>
        </p:blipFill>
        <p:spPr>
          <a:xfrm>
            <a:off x="811725" y="1780401"/>
            <a:ext cx="2241300" cy="1981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4" name="Google Shape;1054;p113"/>
          <p:cNvPicPr preferRelativeResize="0"/>
          <p:nvPr/>
        </p:nvPicPr>
        <p:blipFill rotWithShape="1">
          <a:blip r:embed="rId5">
            <a:alphaModFix/>
          </a:blip>
          <a:srcRect b="0" l="41472" r="0" t="0"/>
          <a:stretch/>
        </p:blipFill>
        <p:spPr>
          <a:xfrm>
            <a:off x="3053025" y="1778138"/>
            <a:ext cx="2105201" cy="1986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1058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p114"/>
          <p:cNvSpPr txBox="1"/>
          <p:nvPr/>
        </p:nvSpPr>
        <p:spPr>
          <a:xfrm>
            <a:off x="3808450" y="512400"/>
            <a:ext cx="4811700" cy="41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inovação 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apoiar projetos de impacto e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políticas públicas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 práticas modernas 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pautas essenciais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060" name="Google Shape;1060;p114"/>
          <p:cNvSpPr txBox="1"/>
          <p:nvPr/>
        </p:nvSpPr>
        <p:spPr>
          <a:xfrm>
            <a:off x="990884" y="3203260"/>
            <a:ext cx="2620500" cy="396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500" u="none" cap="none" strike="noStrike">
                <a:solidFill>
                  <a:srgbClr val="CC0000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HUB CRIATIVO</a:t>
            </a:r>
            <a:endParaRPr b="1" i="0" sz="500" u="none" cap="none" strike="noStrike">
              <a:solidFill>
                <a:srgbClr val="A61C00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061" name="Google Shape;1061;p1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825" y="2399616"/>
            <a:ext cx="2620232" cy="603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2" name="Google Shape;1062;p114"/>
          <p:cNvPicPr preferRelativeResize="0"/>
          <p:nvPr/>
        </p:nvPicPr>
        <p:blipFill rotWithShape="1">
          <a:blip r:embed="rId4">
            <a:alphaModFix/>
          </a:blip>
          <a:srcRect b="13364" l="10728" r="10728" t="13364"/>
          <a:stretch/>
        </p:blipFill>
        <p:spPr>
          <a:xfrm rot="-17">
            <a:off x="1947100" y="1487050"/>
            <a:ext cx="706826" cy="6596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63" name="Google Shape;1063;p114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64" name="Google Shape;1064;p114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68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9" name="Google Shape;1069;p115"/>
          <p:cNvPicPr preferRelativeResize="0"/>
          <p:nvPr/>
        </p:nvPicPr>
        <p:blipFill rotWithShape="1">
          <a:blip r:embed="rId3">
            <a:alphaModFix/>
          </a:blip>
          <a:srcRect b="12541" l="0" r="0" t="2315"/>
          <a:stretch/>
        </p:blipFill>
        <p:spPr>
          <a:xfrm>
            <a:off x="325" y="0"/>
            <a:ext cx="9117126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70" name="Google Shape;1070;p11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71" name="Google Shape;1071;p11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72" name="Google Shape;1072;p115"/>
          <p:cNvSpPr txBox="1"/>
          <p:nvPr/>
        </p:nvSpPr>
        <p:spPr>
          <a:xfrm>
            <a:off x="793750" y="2287475"/>
            <a:ext cx="3000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611E83"/>
                </a:solidFill>
                <a:latin typeface="Nunito"/>
                <a:ea typeface="Nunito"/>
                <a:cs typeface="Nunito"/>
                <a:sym typeface="Nunito"/>
              </a:rPr>
              <a:t>obrigada!</a:t>
            </a:r>
            <a:endParaRPr b="1" i="0" sz="3000" u="none" cap="none" strike="noStrike">
              <a:solidFill>
                <a:srgbClr val="611E8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73" name="Google Shape;1073;p115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 rot="-16">
            <a:off x="2324606" y="1660712"/>
            <a:ext cx="743851" cy="694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9"/>
          <p:cNvSpPr txBox="1"/>
          <p:nvPr/>
        </p:nvSpPr>
        <p:spPr>
          <a:xfrm>
            <a:off x="5120550" y="453425"/>
            <a:ext cx="3422100" cy="49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Lucila Almeida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convidado especialista</a:t>
            </a:r>
            <a:endParaRPr b="1" i="0" sz="16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BrincAR Livre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</a:t>
            </a: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edagoga com pós graduação em "Educação de Crianças de 0 à 3 anos" pelo Instituto Singularidades - SP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Iniciou sua carreira como coordenadora pedagógica de CEI - Centro de Educação Infantil, foi professora de alfabetização de Jovens e Adultos e professora de Orientação de Prática Educativa do Programa ADI - magistério (Fundação Vanzolini e PMSP).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Atuou como professora de Educação Infantil e Orientadora Pedagógica na rede particular por 16 anos.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autora do livro "Interações: Crianças, brincadeiras brasileiras e escola"- Editora Blucher e co-autora do livro "Parlendas para Brincar", "Adivinhas para Brincar"Editora do Brasil.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Professora do curso de Pós Graduação "Educação Infantil: Investigações e Saberes com crianças de 0 à 3 anos pelo instituto Singularidades.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Formadora de professoras da rede pública e privada desde 2002, Atuou como Coordenadora Pedagógica do Projeto Varre Vila, projeto de Educação Ambiental na empresa COM VOCÊ serviços de treinamento. Atualmente trabalha em projetos e programas de formação de professores pelo Instituto Avisala e coordena o grupo de acompanhamento de práticas Tecidos e Aprendizagens.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64" name="Google Shape;264;p49"/>
          <p:cNvPicPr preferRelativeResize="0"/>
          <p:nvPr/>
        </p:nvPicPr>
        <p:blipFill rotWithShape="1">
          <a:blip r:embed="rId3">
            <a:alphaModFix/>
          </a:blip>
          <a:srcRect b="18388" l="4441" r="7776" t="17334"/>
          <a:stretch/>
        </p:blipFill>
        <p:spPr>
          <a:xfrm>
            <a:off x="0" y="0"/>
            <a:ext cx="4572001" cy="5175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69" name="Google Shape;269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70" name="Google Shape;270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50" title="Video Lucila Almeida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4775" y="0"/>
            <a:ext cx="8174448" cy="4598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